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4"/>
  </p:sldMasterIdLst>
  <p:notesMasterIdLst>
    <p:notesMasterId r:id="rId12"/>
  </p:notesMasterIdLst>
  <p:handoutMasterIdLst>
    <p:handoutMasterId r:id="rId13"/>
  </p:handoutMasterIdLst>
  <p:sldIdLst>
    <p:sldId id="261" r:id="rId5"/>
    <p:sldId id="2147472331" r:id="rId6"/>
    <p:sldId id="282" r:id="rId7"/>
    <p:sldId id="283" r:id="rId8"/>
    <p:sldId id="284" r:id="rId9"/>
    <p:sldId id="285" r:id="rId10"/>
    <p:sldId id="260" r:id="rId11"/>
  </p:sldIdLst>
  <p:sldSz cx="1219835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571">
          <p15:clr>
            <a:srgbClr val="A4A3A4"/>
          </p15:clr>
        </p15:guide>
        <p15:guide id="4" orient="horz" pos="799">
          <p15:clr>
            <a:srgbClr val="A4A3A4"/>
          </p15:clr>
        </p15:guide>
        <p15:guide id="5" pos="204">
          <p15:clr>
            <a:srgbClr val="A4A3A4"/>
          </p15:clr>
        </p15:guide>
        <p15:guide id="6" pos="4532">
          <p15:clr>
            <a:srgbClr val="A4A3A4"/>
          </p15:clr>
        </p15:guide>
        <p15:guide id="7" pos="2864">
          <p15:clr>
            <a:srgbClr val="A4A3A4"/>
          </p15:clr>
        </p15:guide>
        <p15:guide id="8" pos="326">
          <p15:clr>
            <a:srgbClr val="A4A3A4"/>
          </p15:clr>
        </p15:guide>
        <p15:guide id="9" pos="475">
          <p15:clr>
            <a:srgbClr val="A4A3A4"/>
          </p15:clr>
        </p15:guide>
        <p15:guide id="10" pos="612">
          <p15:clr>
            <a:srgbClr val="A4A3A4"/>
          </p15:clr>
        </p15:guide>
        <p15:guide id="11" pos="5564">
          <p15:clr>
            <a:srgbClr val="A4A3A4"/>
          </p15:clr>
        </p15:guide>
        <p15:guide id="12" orient="horz" pos="3974">
          <p15:clr>
            <a:srgbClr val="A4A3A4"/>
          </p15:clr>
        </p15:guide>
        <p15:guide id="13" orient="horz" pos="345">
          <p15:clr>
            <a:srgbClr val="A4A3A4"/>
          </p15:clr>
        </p15:guide>
        <p15:guide id="14" orient="horz" pos="867">
          <p15:clr>
            <a:srgbClr val="A4A3A4"/>
          </p15:clr>
        </p15:guide>
        <p15:guide id="15" orient="horz" pos="572">
          <p15:clr>
            <a:srgbClr val="A4A3A4"/>
          </p15:clr>
        </p15:guide>
        <p15:guide id="16" pos="3841">
          <p15:clr>
            <a:srgbClr val="A4A3A4"/>
          </p15:clr>
        </p15:guide>
        <p15:guide id="17" pos="258">
          <p15:clr>
            <a:srgbClr val="A4A3A4"/>
          </p15:clr>
        </p15:guide>
        <p15:guide id="18" pos="7425">
          <p15:clr>
            <a:srgbClr val="A4A3A4"/>
          </p15:clr>
        </p15:guide>
        <p15:guide id="19" pos="53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976FF"/>
    <a:srgbClr val="FF9900"/>
    <a:srgbClr val="0046AD"/>
    <a:srgbClr val="CC0000"/>
    <a:srgbClr val="000000"/>
    <a:srgbClr val="CCE4FC"/>
    <a:srgbClr val="969696"/>
    <a:srgbClr val="B2B2B2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F1B6F6-79B7-4744-87C9-4428C4A0054F}" v="1" dt="2025-08-27T16:41:55.4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86410" autoAdjust="0"/>
  </p:normalViewPr>
  <p:slideViewPr>
    <p:cSldViewPr snapToGrid="0">
      <p:cViewPr varScale="1">
        <p:scale>
          <a:sx n="107" d="100"/>
          <a:sy n="107" d="100"/>
        </p:scale>
        <p:origin x="612" y="126"/>
      </p:cViewPr>
      <p:guideLst>
        <p:guide orient="horz" pos="163"/>
        <p:guide orient="horz" pos="1025"/>
        <p:guide orient="horz" pos="571"/>
        <p:guide orient="horz" pos="799"/>
        <p:guide pos="204"/>
        <p:guide pos="4532"/>
        <p:guide pos="2864"/>
        <p:guide pos="326"/>
        <p:guide pos="475"/>
        <p:guide pos="612"/>
        <p:guide pos="5564"/>
        <p:guide orient="horz" pos="3974"/>
        <p:guide orient="horz" pos="345"/>
        <p:guide orient="horz" pos="867"/>
        <p:guide orient="horz" pos="572"/>
        <p:guide pos="3841"/>
        <p:guide pos="258"/>
        <p:guide pos="7425"/>
        <p:guide pos="53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486" y="-594"/>
      </p:cViewPr>
      <p:guideLst>
        <p:guide orient="horz" pos="3128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Ramezany" userId="14ebdd49-10e6-47db-ab9c-2459a5f5a750" providerId="ADAL" clId="{08F1B6F6-79B7-4744-87C9-4428C4A0054F}"/>
    <pc:docChg chg="modSld">
      <pc:chgData name="Eric Ramezany" userId="14ebdd49-10e6-47db-ab9c-2459a5f5a750" providerId="ADAL" clId="{08F1B6F6-79B7-4744-87C9-4428C4A0054F}" dt="2025-08-27T16:42:45.846" v="25" actId="20577"/>
      <pc:docMkLst>
        <pc:docMk/>
      </pc:docMkLst>
      <pc:sldChg chg="modSp mod">
        <pc:chgData name="Eric Ramezany" userId="14ebdd49-10e6-47db-ab9c-2459a5f5a750" providerId="ADAL" clId="{08F1B6F6-79B7-4744-87C9-4428C4A0054F}" dt="2025-08-27T16:41:09.568" v="2" actId="20577"/>
        <pc:sldMkLst>
          <pc:docMk/>
          <pc:sldMk cId="2258249203" sldId="261"/>
        </pc:sldMkLst>
        <pc:spChg chg="mod">
          <ac:chgData name="Eric Ramezany" userId="14ebdd49-10e6-47db-ab9c-2459a5f5a750" providerId="ADAL" clId="{08F1B6F6-79B7-4744-87C9-4428C4A0054F}" dt="2025-08-27T16:41:09.568" v="2" actId="20577"/>
          <ac:spMkLst>
            <pc:docMk/>
            <pc:sldMk cId="2258249203" sldId="261"/>
            <ac:spMk id="2" creationId="{74D40920-58F9-61C1-E474-FEDFAF293531}"/>
          </ac:spMkLst>
        </pc:spChg>
      </pc:sldChg>
      <pc:sldChg chg="modSp mod">
        <pc:chgData name="Eric Ramezany" userId="14ebdd49-10e6-47db-ab9c-2459a5f5a750" providerId="ADAL" clId="{08F1B6F6-79B7-4744-87C9-4428C4A0054F}" dt="2025-08-27T16:42:23.761" v="22" actId="20577"/>
        <pc:sldMkLst>
          <pc:docMk/>
          <pc:sldMk cId="1990800543" sldId="282"/>
        </pc:sldMkLst>
        <pc:spChg chg="mod">
          <ac:chgData name="Eric Ramezany" userId="14ebdd49-10e6-47db-ab9c-2459a5f5a750" providerId="ADAL" clId="{08F1B6F6-79B7-4744-87C9-4428C4A0054F}" dt="2025-08-27T16:42:23.761" v="22" actId="20577"/>
          <ac:spMkLst>
            <pc:docMk/>
            <pc:sldMk cId="1990800543" sldId="282"/>
            <ac:spMk id="27" creationId="{ABC60985-74AA-1FE4-C2EB-437A8974D2FC}"/>
          </ac:spMkLst>
        </pc:spChg>
      </pc:sldChg>
      <pc:sldChg chg="modSp mod">
        <pc:chgData name="Eric Ramezany" userId="14ebdd49-10e6-47db-ab9c-2459a5f5a750" providerId="ADAL" clId="{08F1B6F6-79B7-4744-87C9-4428C4A0054F}" dt="2025-08-27T16:42:32.816" v="23" actId="20577"/>
        <pc:sldMkLst>
          <pc:docMk/>
          <pc:sldMk cId="3853790870" sldId="283"/>
        </pc:sldMkLst>
        <pc:spChg chg="mod">
          <ac:chgData name="Eric Ramezany" userId="14ebdd49-10e6-47db-ab9c-2459a5f5a750" providerId="ADAL" clId="{08F1B6F6-79B7-4744-87C9-4428C4A0054F}" dt="2025-08-27T16:42:32.816" v="23" actId="20577"/>
          <ac:spMkLst>
            <pc:docMk/>
            <pc:sldMk cId="3853790870" sldId="283"/>
            <ac:spMk id="5" creationId="{9F3D23B1-2790-4F81-4831-BA8F60FF363E}"/>
          </ac:spMkLst>
        </pc:spChg>
      </pc:sldChg>
      <pc:sldChg chg="modSp mod">
        <pc:chgData name="Eric Ramezany" userId="14ebdd49-10e6-47db-ab9c-2459a5f5a750" providerId="ADAL" clId="{08F1B6F6-79B7-4744-87C9-4428C4A0054F}" dt="2025-08-27T16:42:36.342" v="24" actId="20577"/>
        <pc:sldMkLst>
          <pc:docMk/>
          <pc:sldMk cId="3215086289" sldId="284"/>
        </pc:sldMkLst>
        <pc:spChg chg="mod">
          <ac:chgData name="Eric Ramezany" userId="14ebdd49-10e6-47db-ab9c-2459a5f5a750" providerId="ADAL" clId="{08F1B6F6-79B7-4744-87C9-4428C4A0054F}" dt="2025-08-27T16:42:36.342" v="24" actId="20577"/>
          <ac:spMkLst>
            <pc:docMk/>
            <pc:sldMk cId="3215086289" sldId="284"/>
            <ac:spMk id="27" creationId="{059F4D8A-785D-D8A8-CEC9-AC2B98BE8496}"/>
          </ac:spMkLst>
        </pc:spChg>
      </pc:sldChg>
      <pc:sldChg chg="modSp mod">
        <pc:chgData name="Eric Ramezany" userId="14ebdd49-10e6-47db-ab9c-2459a5f5a750" providerId="ADAL" clId="{08F1B6F6-79B7-4744-87C9-4428C4A0054F}" dt="2025-08-27T16:42:45.846" v="25" actId="20577"/>
        <pc:sldMkLst>
          <pc:docMk/>
          <pc:sldMk cId="2109988235" sldId="285"/>
        </pc:sldMkLst>
        <pc:spChg chg="mod">
          <ac:chgData name="Eric Ramezany" userId="14ebdd49-10e6-47db-ab9c-2459a5f5a750" providerId="ADAL" clId="{08F1B6F6-79B7-4744-87C9-4428C4A0054F}" dt="2025-08-27T16:42:45.846" v="25" actId="20577"/>
          <ac:spMkLst>
            <pc:docMk/>
            <pc:sldMk cId="2109988235" sldId="285"/>
            <ac:spMk id="5" creationId="{A351464E-B0F2-C167-9727-9B61FB631E0C}"/>
          </ac:spMkLst>
        </pc:spChg>
      </pc:sldChg>
      <pc:sldChg chg="modSp mod">
        <pc:chgData name="Eric Ramezany" userId="14ebdd49-10e6-47db-ab9c-2459a5f5a750" providerId="ADAL" clId="{08F1B6F6-79B7-4744-87C9-4428C4A0054F}" dt="2025-08-27T16:41:55.434" v="21"/>
        <pc:sldMkLst>
          <pc:docMk/>
          <pc:sldMk cId="2367641064" sldId="2147472331"/>
        </pc:sldMkLst>
        <pc:graphicFrameChg chg="modGraphic">
          <ac:chgData name="Eric Ramezany" userId="14ebdd49-10e6-47db-ab9c-2459a5f5a750" providerId="ADAL" clId="{08F1B6F6-79B7-4744-87C9-4428C4A0054F}" dt="2025-08-27T16:41:50.473" v="20" actId="20577"/>
          <ac:graphicFrameMkLst>
            <pc:docMk/>
            <pc:sldMk cId="2367641064" sldId="2147472331"/>
            <ac:graphicFrameMk id="3" creationId="{34EF7C69-E276-F983-9111-A76484A732E1}"/>
          </ac:graphicFrameMkLst>
        </pc:graphicFrameChg>
        <pc:graphicFrameChg chg="mod">
          <ac:chgData name="Eric Ramezany" userId="14ebdd49-10e6-47db-ab9c-2459a5f5a750" providerId="ADAL" clId="{08F1B6F6-79B7-4744-87C9-4428C4A0054F}" dt="2025-08-27T16:41:55.434" v="21"/>
          <ac:graphicFrameMkLst>
            <pc:docMk/>
            <pc:sldMk cId="2367641064" sldId="2147472331"/>
            <ac:graphicFrameMk id="4" creationId="{6D30F724-E092-0908-6450-DAD0A6CC0EA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432175" y="8910638"/>
            <a:ext cx="29448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979" tIns="0" rIns="18979" bIns="0" anchor="b"/>
          <a:lstStyle>
            <a:lvl1pPr defTabSz="909638">
              <a:defRPr sz="2400">
                <a:solidFill>
                  <a:schemeClr val="tx1"/>
                </a:solidFill>
                <a:latin typeface="Arial" charset="0"/>
              </a:defRPr>
            </a:lvl1pPr>
            <a:lvl2pPr marL="454025" defTabSz="909638">
              <a:defRPr sz="2400">
                <a:solidFill>
                  <a:schemeClr val="tx1"/>
                </a:solidFill>
                <a:latin typeface="Arial" charset="0"/>
              </a:defRPr>
            </a:lvl2pPr>
            <a:lvl3pPr marL="909638" defTabSz="909638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60488" defTabSz="909638">
              <a:defRPr sz="2400">
                <a:solidFill>
                  <a:schemeClr val="tx1"/>
                </a:solidFill>
                <a:latin typeface="Arial" charset="0"/>
              </a:defRPr>
            </a:lvl4pPr>
            <a:lvl5pPr marL="1811338" defTabSz="909638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68538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25738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82938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40138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705B2E8B-0B7C-4409-AD53-2D3E8F2A5808}" type="slidenum">
              <a:rPr lang="en-US" altLang="de-DE" sz="1000" smtClean="0"/>
              <a:pPr algn="r">
                <a:defRPr/>
              </a:pPr>
              <a:t>‹#›</a:t>
            </a:fld>
            <a:endParaRPr lang="en-US" altLang="de-DE" sz="1000" dirty="0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47675" y="523875"/>
            <a:ext cx="2951163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979" tIns="0" rIns="18979" bIns="0"/>
          <a:lstStyle>
            <a:lvl1pPr defTabSz="909638">
              <a:defRPr sz="2400">
                <a:solidFill>
                  <a:schemeClr val="tx1"/>
                </a:solidFill>
                <a:latin typeface="Arial" charset="0"/>
              </a:defRPr>
            </a:lvl1pPr>
            <a:lvl2pPr marL="454025" defTabSz="909638">
              <a:defRPr sz="2400">
                <a:solidFill>
                  <a:schemeClr val="tx1"/>
                </a:solidFill>
                <a:latin typeface="Arial" charset="0"/>
              </a:defRPr>
            </a:lvl2pPr>
            <a:lvl3pPr marL="909638" defTabSz="909638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60488" defTabSz="909638">
              <a:defRPr sz="2400">
                <a:solidFill>
                  <a:schemeClr val="tx1"/>
                </a:solidFill>
                <a:latin typeface="Arial" charset="0"/>
              </a:defRPr>
            </a:lvl4pPr>
            <a:lvl5pPr marL="1811338" defTabSz="909638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68538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25738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82938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40138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b="1" dirty="0">
                <a:cs typeface="Arial" charset="0"/>
              </a:rPr>
              <a:t>[Legal </a:t>
            </a:r>
            <a:r>
              <a:rPr lang="de-DE" altLang="de-DE" sz="1000" b="1" dirty="0" err="1">
                <a:cs typeface="Arial" charset="0"/>
              </a:rPr>
              <a:t>Entity</a:t>
            </a:r>
            <a:r>
              <a:rPr lang="de-DE" altLang="de-DE" sz="1000" b="1" dirty="0">
                <a:cs typeface="Arial" charset="0"/>
              </a:rPr>
              <a:t>] </a:t>
            </a:r>
            <a:r>
              <a:rPr lang="de-DE" altLang="de-DE" sz="1000" b="1" dirty="0">
                <a:cs typeface="Arial" charset="0"/>
                <a:sym typeface="Symbol" pitchFamily="18" charset="2"/>
              </a:rPr>
              <a:t>• [</a:t>
            </a:r>
            <a:r>
              <a:rPr lang="de-DE" altLang="de-DE" sz="1000" b="1" dirty="0" err="1">
                <a:cs typeface="Arial" charset="0"/>
                <a:sym typeface="Symbol" pitchFamily="18" charset="2"/>
              </a:rPr>
              <a:t>Presentation</a:t>
            </a:r>
            <a:r>
              <a:rPr lang="de-DE" altLang="de-DE" sz="1000" b="1" dirty="0">
                <a:cs typeface="Arial" charset="0"/>
                <a:sym typeface="Symbol" pitchFamily="18" charset="2"/>
              </a:rPr>
              <a:t> Topic]</a:t>
            </a:r>
          </a:p>
        </p:txBody>
      </p:sp>
    </p:spTree>
    <p:extLst>
      <p:ext uri="{BB962C8B-B14F-4D97-AF65-F5344CB8AC3E}">
        <p14:creationId xmlns:p14="http://schemas.microsoft.com/office/powerpoint/2010/main" val="1561794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101600" y="790575"/>
            <a:ext cx="7061200" cy="3970338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70" name="Rectangle 22"/>
          <p:cNvSpPr>
            <a:spLocks noGrp="1" noChangeArrowheads="1"/>
          </p:cNvSpPr>
          <p:nvPr>
            <p:ph type="dt" idx="1"/>
          </p:nvPr>
        </p:nvSpPr>
        <p:spPr bwMode="auto">
          <a:xfrm>
            <a:off x="3432175" y="215900"/>
            <a:ext cx="3113088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979" tIns="0" rIns="18979" bIns="0" numCol="1" anchor="t" anchorCtr="0" compatLnSpc="1">
            <a:prstTxWarp prst="textNoShape">
              <a:avLst/>
            </a:prstTxWarp>
          </a:bodyPr>
          <a:lstStyle>
            <a:lvl1pPr algn="r" defTabSz="720725">
              <a:defRPr sz="1000" i="1"/>
            </a:lvl1pPr>
          </a:lstStyle>
          <a:p>
            <a:pPr>
              <a:defRPr/>
            </a:pPr>
            <a:fld id="{C3023190-724D-460B-9D46-C9460FF5FC81}" type="datetime4">
              <a:rPr lang="de-DE" altLang="de-DE"/>
              <a:pPr>
                <a:defRPr/>
              </a:pPr>
              <a:t>27. August 2025</a:t>
            </a:fld>
            <a:endParaRPr lang="en-US" altLang="de-DE" dirty="0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32175" y="9356725"/>
            <a:ext cx="31130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979" tIns="0" rIns="18979" bIns="0" numCol="1" anchor="b" anchorCtr="0" compatLnSpc="1">
            <a:prstTxWarp prst="textNoShape">
              <a:avLst/>
            </a:prstTxWarp>
          </a:bodyPr>
          <a:lstStyle>
            <a:lvl1pPr algn="r" defTabSz="720725">
              <a:defRPr sz="1000"/>
            </a:lvl1pPr>
          </a:lstStyle>
          <a:p>
            <a:pPr>
              <a:defRPr/>
            </a:pPr>
            <a:fld id="{744C2D65-8576-4B63-8D27-5D1E036622FB}" type="slidenum">
              <a:rPr lang="en-US" altLang="de-DE"/>
              <a:pPr>
                <a:defRPr/>
              </a:pPr>
              <a:t>‹#›</a:t>
            </a:fld>
            <a:endParaRPr lang="en-US" altLang="de-DE" dirty="0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976813"/>
            <a:ext cx="5470525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578" tIns="42708" rIns="88578" bIns="42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noProof="0"/>
              <a:t>Klicken Sie, um die Formate des Vorlagentextes zu bearbeiten</a:t>
            </a:r>
          </a:p>
          <a:p>
            <a:pPr lvl="1"/>
            <a:r>
              <a:rPr lang="en-US" altLang="de-DE" noProof="0"/>
              <a:t>Zweite Ebene</a:t>
            </a:r>
          </a:p>
          <a:p>
            <a:pPr lvl="2"/>
            <a:r>
              <a:rPr lang="en-US" altLang="de-DE" noProof="0"/>
              <a:t>Dritte Ebene</a:t>
            </a:r>
          </a:p>
          <a:p>
            <a:pPr lvl="3"/>
            <a:r>
              <a:rPr lang="en-US" altLang="de-DE" noProof="0"/>
              <a:t>Vierte Ebene</a:t>
            </a:r>
          </a:p>
          <a:p>
            <a:pPr lvl="4"/>
            <a:r>
              <a:rPr lang="en-US" alt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2968666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9575" y="3839918"/>
            <a:ext cx="11377613" cy="702774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600" baseline="0"/>
            </a:lvl1pPr>
          </a:lstStyle>
          <a:p>
            <a:pPr lvl="0"/>
            <a:r>
              <a:rPr lang="en-US" dirty="0"/>
              <a:t>Subtitle </a:t>
            </a:r>
            <a:r>
              <a:rPr lang="en-US" dirty="0" err="1"/>
              <a:t>Subtitle</a:t>
            </a:r>
            <a:r>
              <a:rPr lang="en-US" dirty="0"/>
              <a:t> </a:t>
            </a:r>
            <a:r>
              <a:rPr lang="en-US" dirty="0" err="1"/>
              <a:t>Subtitle</a:t>
            </a:r>
            <a:r>
              <a:rPr lang="en-US" dirty="0"/>
              <a:t> </a:t>
            </a:r>
            <a:r>
              <a:rPr lang="en-US" dirty="0" err="1"/>
              <a:t>Subtitle</a:t>
            </a:r>
            <a:endParaRPr lang="en-US" dirty="0"/>
          </a:p>
        </p:txBody>
      </p:sp>
      <p:sp>
        <p:nvSpPr>
          <p:cNvPr id="13" name="Title"/>
          <p:cNvSpPr>
            <a:spLocks noGrp="1"/>
          </p:cNvSpPr>
          <p:nvPr>
            <p:ph type="title" hasCustomPrompt="1"/>
          </p:nvPr>
        </p:nvSpPr>
        <p:spPr>
          <a:xfrm>
            <a:off x="409574" y="2198078"/>
            <a:ext cx="11377613" cy="1325929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>
              <a:defRPr sz="3600" b="1"/>
            </a:lvl1pPr>
          </a:lstStyle>
          <a:p>
            <a:r>
              <a:rPr lang="en-US" dirty="0"/>
              <a:t>Title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r>
              <a:rPr lang="en-US" dirty="0"/>
              <a:t> </a:t>
            </a:r>
            <a:r>
              <a:rPr lang="en-US" dirty="0" err="1"/>
              <a:t>Title</a:t>
            </a:r>
            <a:endParaRPr lang="en-US" dirty="0"/>
          </a:p>
        </p:txBody>
      </p:sp>
      <p:sp>
        <p:nvSpPr>
          <p:cNvPr id="21" name="confidential tag"/>
          <p:cNvSpPr txBox="1">
            <a:spLocks noChangeArrowheads="1"/>
          </p:cNvSpPr>
          <p:nvPr userDrawn="1"/>
        </p:nvSpPr>
        <p:spPr bwMode="auto">
          <a:xfrm>
            <a:off x="409575" y="1118994"/>
            <a:ext cx="1753219" cy="2573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lIns="72000" tIns="36000" rIns="72000" bIns="36000" anchor="ctr" anchorCtr="1">
            <a:spAutoFit/>
          </a:bodyPr>
          <a:lstStyle>
            <a:lvl1pPr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en-US" altLang="de-DE" sz="1200" b="1" noProof="0" dirty="0">
                <a:solidFill>
                  <a:srgbClr val="FFFFFF"/>
                </a:solidFill>
              </a:rPr>
              <a:t>►</a:t>
            </a:r>
            <a:r>
              <a:rPr lang="en-US" altLang="de-DE" sz="1200" b="1" baseline="0" noProof="0" dirty="0">
                <a:solidFill>
                  <a:srgbClr val="FFFFFF"/>
                </a:solidFill>
              </a:rPr>
              <a:t> </a:t>
            </a:r>
            <a:r>
              <a:rPr lang="en-US" altLang="de-DE" sz="1200" b="1" noProof="0" dirty="0">
                <a:solidFill>
                  <a:srgbClr val="FFFFFF"/>
                </a:solidFill>
              </a:rPr>
              <a:t>strictly confidential</a:t>
            </a:r>
          </a:p>
        </p:txBody>
      </p:sp>
      <p:pic>
        <p:nvPicPr>
          <p:cNvPr id="20" name="TDK Logo" descr="TDK_Attracting_Tomorrow_klein_with_clear_zone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774" y="900000"/>
            <a:ext cx="5742764" cy="56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144183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_bot_right">
            <a:extLst>
              <a:ext uri="{FF2B5EF4-FFF2-40B4-BE49-F238E27FC236}">
                <a16:creationId xmlns:a16="http://schemas.microsoft.com/office/drawing/2014/main" id="{F9608469-00D1-4C8E-9802-81AC98A83C2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248401" y="3871222"/>
            <a:ext cx="5534026" cy="2476400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buClr>
                <a:schemeClr val="accent6"/>
              </a:buClr>
              <a:buSzPct val="150000"/>
              <a:buFont typeface="Arial" panose="020B0604020202020204" pitchFamily="34" charset="0"/>
              <a:buChar char="•"/>
              <a:defRPr baseline="0"/>
            </a:lvl1pPr>
            <a:lvl2pPr marL="475488" indent="-285750">
              <a:buClrTx/>
              <a:buSzPct val="100000"/>
              <a:buFont typeface="Arial" panose="020B0604020202020204" pitchFamily="34" charset="0"/>
              <a:buChar char="¬"/>
              <a:defRPr baseline="0"/>
            </a:lvl2pPr>
            <a:lvl3pPr marL="667512" indent="-285750">
              <a:buFont typeface="Courier New" panose="02070309020205020404" pitchFamily="49" charset="0"/>
              <a:buChar char="o"/>
              <a:defRPr/>
            </a:lvl3pPr>
            <a:lvl4pPr marL="859536" indent="-28575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lvl4pPr>
            <a:lvl5pPr marL="1051560" indent="-283464">
              <a:spcBef>
                <a:spcPts val="0"/>
              </a:spcBef>
              <a:defRPr/>
            </a:lvl5pPr>
            <a:lvl6pPr marL="1243584" indent="-283464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"/>
              <a:defRPr/>
            </a:lvl6pPr>
          </a:lstStyle>
          <a:p>
            <a:pPr lvl="0"/>
            <a:r>
              <a:rPr lang="en-US" dirty="0"/>
              <a:t>Insert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17" name="Content_top_right">
            <a:extLst>
              <a:ext uri="{FF2B5EF4-FFF2-40B4-BE49-F238E27FC236}">
                <a16:creationId xmlns:a16="http://schemas.microsoft.com/office/drawing/2014/main" id="{29432BEA-1200-48B1-92CA-241D94CA2BD9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249459" y="1279526"/>
            <a:ext cx="5534026" cy="2476400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buClr>
                <a:schemeClr val="accent6"/>
              </a:buClr>
              <a:buSzPct val="150000"/>
              <a:buFont typeface="Arial" panose="020B0604020202020204" pitchFamily="34" charset="0"/>
              <a:buChar char="•"/>
              <a:defRPr baseline="0"/>
            </a:lvl1pPr>
            <a:lvl2pPr marL="475488" indent="-285750">
              <a:buClrTx/>
              <a:buSzPct val="100000"/>
              <a:buFont typeface="Arial" panose="020B0604020202020204" pitchFamily="34" charset="0"/>
              <a:buChar char="¬"/>
              <a:defRPr baseline="0"/>
            </a:lvl2pPr>
            <a:lvl3pPr marL="667512" indent="-285750">
              <a:buFont typeface="Courier New" panose="02070309020205020404" pitchFamily="49" charset="0"/>
              <a:buChar char="o"/>
              <a:defRPr/>
            </a:lvl3pPr>
            <a:lvl4pPr marL="859536" indent="-28575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lvl4pPr>
            <a:lvl5pPr marL="1051560" indent="-283464">
              <a:spcBef>
                <a:spcPts val="0"/>
              </a:spcBef>
              <a:defRPr/>
            </a:lvl5pPr>
            <a:lvl6pPr marL="1243584" indent="-283464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"/>
              <a:defRPr/>
            </a:lvl6pPr>
          </a:lstStyle>
          <a:p>
            <a:pPr lvl="0"/>
            <a:r>
              <a:rPr lang="en-US" dirty="0"/>
              <a:t>Insert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13" name="Content_bot_left">
            <a:extLst>
              <a:ext uri="{FF2B5EF4-FFF2-40B4-BE49-F238E27FC236}">
                <a16:creationId xmlns:a16="http://schemas.microsoft.com/office/drawing/2014/main" id="{67B933BF-079E-4D47-AC1F-A797C43210B0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09575" y="3871222"/>
            <a:ext cx="5534026" cy="2476400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buClr>
                <a:schemeClr val="accent6"/>
              </a:buClr>
              <a:buSzPct val="150000"/>
              <a:buFont typeface="Arial" panose="020B0604020202020204" pitchFamily="34" charset="0"/>
              <a:buChar char="•"/>
              <a:defRPr baseline="0"/>
            </a:lvl1pPr>
            <a:lvl2pPr marL="475488" indent="-285750">
              <a:buClrTx/>
              <a:buSzPct val="100000"/>
              <a:buFont typeface="Arial" panose="020B0604020202020204" pitchFamily="34" charset="0"/>
              <a:buChar char="¬"/>
              <a:defRPr baseline="0"/>
            </a:lvl2pPr>
            <a:lvl3pPr marL="667512" indent="-285750">
              <a:buFont typeface="Courier New" panose="02070309020205020404" pitchFamily="49" charset="0"/>
              <a:buChar char="o"/>
              <a:defRPr/>
            </a:lvl3pPr>
            <a:lvl4pPr marL="859536" indent="-28575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lvl4pPr>
            <a:lvl5pPr marL="1051560" indent="-283464">
              <a:spcBef>
                <a:spcPts val="0"/>
              </a:spcBef>
              <a:defRPr/>
            </a:lvl5pPr>
            <a:lvl6pPr marL="1243584" indent="-283464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"/>
              <a:defRPr/>
            </a:lvl6pPr>
          </a:lstStyle>
          <a:p>
            <a:pPr lvl="0"/>
            <a:r>
              <a:rPr lang="en-US" dirty="0"/>
              <a:t>Insert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11" name="Content_top_left">
            <a:extLst>
              <a:ext uri="{FF2B5EF4-FFF2-40B4-BE49-F238E27FC236}">
                <a16:creationId xmlns:a16="http://schemas.microsoft.com/office/drawing/2014/main" id="{92CD2FF6-0CA3-48FF-A996-6242B6AC3E0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10633" y="1279526"/>
            <a:ext cx="5534026" cy="2476400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buClr>
                <a:schemeClr val="accent6"/>
              </a:buClr>
              <a:buSzPct val="150000"/>
              <a:buFont typeface="Arial" panose="020B0604020202020204" pitchFamily="34" charset="0"/>
              <a:buChar char="•"/>
              <a:defRPr baseline="0"/>
            </a:lvl1pPr>
            <a:lvl2pPr marL="475488" indent="-285750">
              <a:buClrTx/>
              <a:buSzPct val="100000"/>
              <a:buFont typeface="Arial" panose="020B0604020202020204" pitchFamily="34" charset="0"/>
              <a:buChar char="¬"/>
              <a:defRPr baseline="0"/>
            </a:lvl2pPr>
            <a:lvl3pPr marL="667512" indent="-285750">
              <a:buFont typeface="Courier New" panose="02070309020205020404" pitchFamily="49" charset="0"/>
              <a:buChar char="o"/>
              <a:defRPr/>
            </a:lvl3pPr>
            <a:lvl4pPr marL="859536" indent="-28575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lvl4pPr>
            <a:lvl5pPr marL="1051560" indent="-283464">
              <a:spcBef>
                <a:spcPts val="0"/>
              </a:spcBef>
              <a:defRPr/>
            </a:lvl5pPr>
            <a:lvl6pPr marL="1243584" indent="-283464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"/>
              <a:defRPr/>
            </a:lvl6pPr>
          </a:lstStyle>
          <a:p>
            <a:pPr lvl="0"/>
            <a:r>
              <a:rPr lang="en-US" dirty="0"/>
              <a:t>Insert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409575" y="208284"/>
            <a:ext cx="7699049" cy="800219"/>
          </a:xfrm>
          <a:prstGeom prst="rect">
            <a:avLst/>
          </a:prstGeom>
        </p:spPr>
        <p:txBody>
          <a:bodyPr vert="horz" lIns="0" tIns="0" rIns="0" bIns="0" anchor="b" anchorCtr="0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Headline 2 (additional in case of second line)</a:t>
            </a:r>
            <a:br>
              <a:rPr lang="en-US" dirty="0"/>
            </a:br>
            <a:r>
              <a:rPr lang="en-US" dirty="0"/>
              <a:t>Headline 1 (in case of one line only)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40686960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272"/>
          <p:cNvSpPr txBox="1">
            <a:spLocks noChangeArrowheads="1"/>
          </p:cNvSpPr>
          <p:nvPr userDrawn="1"/>
        </p:nvSpPr>
        <p:spPr bwMode="auto">
          <a:xfrm>
            <a:off x="11643945" y="-220663"/>
            <a:ext cx="24959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dirty="0">
                <a:solidFill>
                  <a:schemeClr val="bg1"/>
                </a:solidFill>
              </a:rPr>
              <a:t>15,8</a:t>
            </a:r>
          </a:p>
        </p:txBody>
      </p:sp>
      <p:sp>
        <p:nvSpPr>
          <p:cNvPr id="19" name="Text Box 278"/>
          <p:cNvSpPr txBox="1">
            <a:spLocks noChangeArrowheads="1"/>
          </p:cNvSpPr>
          <p:nvPr userDrawn="1"/>
        </p:nvSpPr>
        <p:spPr bwMode="auto">
          <a:xfrm>
            <a:off x="5995362" y="6927851"/>
            <a:ext cx="24959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dirty="0">
                <a:solidFill>
                  <a:schemeClr val="bg1"/>
                </a:solidFill>
              </a:rPr>
              <a:t>0,00</a:t>
            </a:r>
          </a:p>
        </p:txBody>
      </p:sp>
      <p:sp>
        <p:nvSpPr>
          <p:cNvPr id="20" name="Text Box 279"/>
          <p:cNvSpPr txBox="1">
            <a:spLocks noChangeArrowheads="1"/>
          </p:cNvSpPr>
          <p:nvPr userDrawn="1"/>
        </p:nvSpPr>
        <p:spPr bwMode="auto">
          <a:xfrm>
            <a:off x="260448" y="6927851"/>
            <a:ext cx="24959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dirty="0">
                <a:solidFill>
                  <a:schemeClr val="bg1"/>
                </a:solidFill>
              </a:rPr>
              <a:t>15,8</a:t>
            </a:r>
          </a:p>
        </p:txBody>
      </p:sp>
      <p:sp>
        <p:nvSpPr>
          <p:cNvPr id="22" name="Text Box 281"/>
          <p:cNvSpPr txBox="1">
            <a:spLocks noChangeArrowheads="1"/>
          </p:cNvSpPr>
          <p:nvPr userDrawn="1"/>
        </p:nvSpPr>
        <p:spPr bwMode="auto">
          <a:xfrm>
            <a:off x="11643945" y="6927851"/>
            <a:ext cx="24959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dirty="0">
                <a:solidFill>
                  <a:schemeClr val="bg1"/>
                </a:solidFill>
              </a:rPr>
              <a:t>15,8</a:t>
            </a:r>
          </a:p>
        </p:txBody>
      </p:sp>
      <p:sp>
        <p:nvSpPr>
          <p:cNvPr id="23" name="Text Box 284"/>
          <p:cNvSpPr txBox="1">
            <a:spLocks noChangeArrowheads="1"/>
          </p:cNvSpPr>
          <p:nvPr userDrawn="1"/>
        </p:nvSpPr>
        <p:spPr bwMode="auto">
          <a:xfrm>
            <a:off x="260448" y="-220663"/>
            <a:ext cx="24959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dirty="0">
                <a:solidFill>
                  <a:schemeClr val="bg1"/>
                </a:solidFill>
              </a:rPr>
              <a:t>15,8</a:t>
            </a:r>
          </a:p>
        </p:txBody>
      </p:sp>
      <p:sp>
        <p:nvSpPr>
          <p:cNvPr id="24" name="Text Box 285"/>
          <p:cNvSpPr txBox="1">
            <a:spLocks noChangeArrowheads="1"/>
          </p:cNvSpPr>
          <p:nvPr userDrawn="1"/>
        </p:nvSpPr>
        <p:spPr bwMode="auto">
          <a:xfrm>
            <a:off x="5995362" y="-220663"/>
            <a:ext cx="24959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dirty="0">
                <a:solidFill>
                  <a:schemeClr val="bg1"/>
                </a:solidFill>
              </a:rPr>
              <a:t>0,00</a:t>
            </a:r>
          </a:p>
        </p:txBody>
      </p:sp>
      <p:sp>
        <p:nvSpPr>
          <p:cNvPr id="26" name="Text Box 286"/>
          <p:cNvSpPr txBox="1">
            <a:spLocks noChangeArrowheads="1"/>
          </p:cNvSpPr>
          <p:nvPr userDrawn="1"/>
        </p:nvSpPr>
        <p:spPr bwMode="auto">
          <a:xfrm>
            <a:off x="-258744" y="6245876"/>
            <a:ext cx="178271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dirty="0">
                <a:solidFill>
                  <a:schemeClr val="bg1"/>
                </a:solidFill>
              </a:rPr>
              <a:t>8,0</a:t>
            </a:r>
          </a:p>
        </p:txBody>
      </p:sp>
      <p:sp>
        <p:nvSpPr>
          <p:cNvPr id="29" name="Text Box 291"/>
          <p:cNvSpPr txBox="1">
            <a:spLocks noChangeArrowheads="1"/>
          </p:cNvSpPr>
          <p:nvPr userDrawn="1"/>
        </p:nvSpPr>
        <p:spPr bwMode="auto">
          <a:xfrm>
            <a:off x="-258744" y="1192213"/>
            <a:ext cx="178271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de-DE" altLang="de-DE" sz="1000" dirty="0">
                <a:solidFill>
                  <a:schemeClr val="bg1"/>
                </a:solidFill>
              </a:rPr>
              <a:t>6,0</a:t>
            </a:r>
          </a:p>
        </p:txBody>
      </p:sp>
      <p:sp>
        <p:nvSpPr>
          <p:cNvPr id="33" name="Text Box 280"/>
          <p:cNvSpPr txBox="1">
            <a:spLocks noChangeArrowheads="1"/>
          </p:cNvSpPr>
          <p:nvPr userDrawn="1"/>
        </p:nvSpPr>
        <p:spPr bwMode="auto">
          <a:xfrm>
            <a:off x="-258744" y="454990"/>
            <a:ext cx="178271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de-DE" altLang="de-DE" sz="1000" dirty="0">
                <a:solidFill>
                  <a:schemeClr val="bg1"/>
                </a:solidFill>
              </a:rPr>
              <a:t>8,0</a:t>
            </a:r>
          </a:p>
        </p:txBody>
      </p:sp>
      <p:sp>
        <p:nvSpPr>
          <p:cNvPr id="35" name="Text Box 286"/>
          <p:cNvSpPr txBox="1">
            <a:spLocks noChangeArrowheads="1"/>
          </p:cNvSpPr>
          <p:nvPr userDrawn="1"/>
        </p:nvSpPr>
        <p:spPr bwMode="auto">
          <a:xfrm>
            <a:off x="12275435" y="6245876"/>
            <a:ext cx="178271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dirty="0">
                <a:solidFill>
                  <a:schemeClr val="bg1"/>
                </a:solidFill>
              </a:rPr>
              <a:t>8,0</a:t>
            </a:r>
          </a:p>
        </p:txBody>
      </p:sp>
      <p:sp>
        <p:nvSpPr>
          <p:cNvPr id="36" name="Text Box 291"/>
          <p:cNvSpPr txBox="1">
            <a:spLocks noChangeArrowheads="1"/>
          </p:cNvSpPr>
          <p:nvPr userDrawn="1"/>
        </p:nvSpPr>
        <p:spPr bwMode="auto">
          <a:xfrm>
            <a:off x="12275435" y="1192213"/>
            <a:ext cx="178271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de-DE" altLang="de-DE" sz="1000" dirty="0">
                <a:solidFill>
                  <a:schemeClr val="bg1"/>
                </a:solidFill>
              </a:rPr>
              <a:t>6,0</a:t>
            </a:r>
          </a:p>
        </p:txBody>
      </p:sp>
      <p:sp>
        <p:nvSpPr>
          <p:cNvPr id="37" name="Text Box 280"/>
          <p:cNvSpPr txBox="1">
            <a:spLocks noChangeArrowheads="1"/>
          </p:cNvSpPr>
          <p:nvPr userDrawn="1"/>
        </p:nvSpPr>
        <p:spPr bwMode="auto">
          <a:xfrm>
            <a:off x="12275435" y="454990"/>
            <a:ext cx="178271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de-DE" altLang="de-DE" sz="1000" dirty="0">
                <a:solidFill>
                  <a:schemeClr val="bg1"/>
                </a:solidFill>
              </a:rPr>
              <a:t>8,0</a:t>
            </a:r>
          </a:p>
        </p:txBody>
      </p:sp>
      <p:sp>
        <p:nvSpPr>
          <p:cNvPr id="38" name="tdk_web_address"/>
          <p:cNvSpPr txBox="1">
            <a:spLocks noChangeArrowheads="1"/>
          </p:cNvSpPr>
          <p:nvPr userDrawn="1"/>
        </p:nvSpPr>
        <p:spPr bwMode="auto">
          <a:xfrm>
            <a:off x="409576" y="6123785"/>
            <a:ext cx="1137761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>
              <a:tabLst>
                <a:tab pos="2066925" algn="l"/>
                <a:tab pos="3314700" algn="l"/>
                <a:tab pos="3857625" algn="l"/>
                <a:tab pos="4572000" algn="l"/>
              </a:tabLst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2066925" algn="l"/>
                <a:tab pos="3314700" algn="l"/>
                <a:tab pos="3857625" algn="l"/>
                <a:tab pos="4572000" algn="l"/>
              </a:tabLst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2066925" algn="l"/>
                <a:tab pos="3314700" algn="l"/>
                <a:tab pos="3857625" algn="l"/>
                <a:tab pos="4572000" algn="l"/>
              </a:tabLst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2066925" algn="l"/>
                <a:tab pos="3314700" algn="l"/>
                <a:tab pos="3857625" algn="l"/>
                <a:tab pos="4572000" algn="l"/>
              </a:tabLst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2066925" algn="l"/>
                <a:tab pos="3314700" algn="l"/>
                <a:tab pos="3857625" algn="l"/>
                <a:tab pos="4572000" algn="l"/>
              </a:tabLst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66925" algn="l"/>
                <a:tab pos="3314700" algn="l"/>
                <a:tab pos="3857625" algn="l"/>
                <a:tab pos="4572000" algn="l"/>
              </a:tabLs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66925" algn="l"/>
                <a:tab pos="3314700" algn="l"/>
                <a:tab pos="3857625" algn="l"/>
                <a:tab pos="4572000" algn="l"/>
              </a:tabLs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66925" algn="l"/>
                <a:tab pos="3314700" algn="l"/>
                <a:tab pos="3857625" algn="l"/>
                <a:tab pos="4572000" algn="l"/>
              </a:tabLs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66925" algn="l"/>
                <a:tab pos="3314700" algn="l"/>
                <a:tab pos="3857625" algn="l"/>
                <a:tab pos="4572000" algn="l"/>
              </a:tabLs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de-DE" sz="1400" b="1" dirty="0"/>
              <a:t>www.global.tdk.com • www.invensense.com</a:t>
            </a:r>
            <a:endParaRPr lang="en-US" altLang="de-DE" sz="1400" b="1" dirty="0">
              <a:sym typeface="Symbol" pitchFamily="18" charset="2"/>
            </a:endParaRPr>
          </a:p>
        </p:txBody>
      </p:sp>
      <p:pic>
        <p:nvPicPr>
          <p:cNvPr id="16" name="TDK_logo" descr="TDK CI Mark_blue_RGB_highr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800" y="2880000"/>
            <a:ext cx="2680247" cy="62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8730530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09789" y="216994"/>
            <a:ext cx="7703059" cy="80021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US" noProof="0"/>
              <a:t>Headline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09788" y="1114697"/>
            <a:ext cx="11355125" cy="5032635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buClr>
                <a:schemeClr val="accent6"/>
              </a:buClr>
              <a:buSzPct val="150000"/>
              <a:buFont typeface="Arial" panose="020B0604020202020204" pitchFamily="34" charset="0"/>
              <a:buChar char="•"/>
              <a:defRPr baseline="0"/>
            </a:lvl1pPr>
            <a:lvl2pPr marL="457200" indent="-285750">
              <a:buClr>
                <a:schemeClr val="tx1"/>
              </a:buClr>
              <a:buFont typeface="Arial" panose="020B0604020202020204" pitchFamily="34" charset="0"/>
              <a:buChar char="¬"/>
              <a:defRPr baseline="0"/>
            </a:lvl2pPr>
            <a:lvl3pPr marL="685800" indent="-285750">
              <a:buFont typeface="Courier New" panose="02070309020205020404" pitchFamily="49" charset="0"/>
              <a:buChar char="o"/>
              <a:defRPr baseline="0"/>
            </a:lvl3pPr>
            <a:lvl4pPr marL="857250" indent="-28575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 baseline="0"/>
            </a:lvl4pPr>
            <a:lvl5pPr marL="801687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Insert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137996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">
            <a:extLst>
              <a:ext uri="{FF2B5EF4-FFF2-40B4-BE49-F238E27FC236}">
                <a16:creationId xmlns:a16="http://schemas.microsoft.com/office/drawing/2014/main" id="{84C371F7-8520-4B82-B842-70591088B7B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10632" y="1279525"/>
            <a:ext cx="11381317" cy="5035549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buClr>
                <a:schemeClr val="accent6"/>
              </a:buClr>
              <a:buSzPct val="150000"/>
              <a:buFont typeface="Arial" panose="020B0604020202020204" pitchFamily="34" charset="0"/>
              <a:buChar char="•"/>
              <a:defRPr baseline="0"/>
            </a:lvl1pPr>
            <a:lvl2pPr marL="475488" indent="-285750">
              <a:buClrTx/>
              <a:buSzPct val="100000"/>
              <a:buFont typeface="Arial" panose="020B0604020202020204" pitchFamily="34" charset="0"/>
              <a:buChar char="¬"/>
              <a:defRPr baseline="0"/>
            </a:lvl2pPr>
            <a:lvl3pPr marL="667512" indent="-285750">
              <a:buFont typeface="Courier New" panose="02070309020205020404" pitchFamily="49" charset="0"/>
              <a:buChar char="o"/>
              <a:defRPr/>
            </a:lvl3pPr>
            <a:lvl4pPr marL="859536" indent="-28575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lvl4pPr>
            <a:lvl5pPr marL="1051560" indent="-283464">
              <a:spcBef>
                <a:spcPts val="0"/>
              </a:spcBef>
              <a:defRPr/>
            </a:lvl5pPr>
            <a:lvl6pPr marL="1243584" indent="-283464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"/>
              <a:defRPr/>
            </a:lvl6pPr>
          </a:lstStyle>
          <a:p>
            <a:pPr lvl="0"/>
            <a:r>
              <a:rPr lang="en-US" dirty="0"/>
              <a:t>Insert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409575" y="208284"/>
            <a:ext cx="7699049" cy="800219"/>
          </a:xfrm>
          <a:prstGeom prst="rect">
            <a:avLst/>
          </a:prstGeom>
        </p:spPr>
        <p:txBody>
          <a:bodyPr vert="horz" lIns="0" tIns="0" rIns="0" bIns="0" anchor="b" anchorCtr="0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Headline 2 (additional in case of second line)</a:t>
            </a:r>
            <a:br>
              <a:rPr lang="en-US" dirty="0"/>
            </a:br>
            <a:r>
              <a:rPr lang="en-US" dirty="0"/>
              <a:t>Headline 1 (in case of one line only)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38274612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409575" y="208284"/>
            <a:ext cx="7699049" cy="800219"/>
          </a:xfrm>
          <a:prstGeom prst="rect">
            <a:avLst/>
          </a:prstGeom>
        </p:spPr>
        <p:txBody>
          <a:bodyPr vert="horz" lIns="0" tIns="0" rIns="0" bIns="0" anchor="b" anchorCtr="0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Headline 2 (additional in case of second line)</a:t>
            </a:r>
            <a:br>
              <a:rPr lang="en-US" dirty="0"/>
            </a:br>
            <a:r>
              <a:rPr lang="en-US" dirty="0"/>
              <a:t>Headline 1 (in case of one line only)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9639510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_right">
            <a:extLst>
              <a:ext uri="{FF2B5EF4-FFF2-40B4-BE49-F238E27FC236}">
                <a16:creationId xmlns:a16="http://schemas.microsoft.com/office/drawing/2014/main" id="{9DA2EB3B-DDEF-44A3-8420-46D7E3A7583D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249459" y="1279525"/>
            <a:ext cx="5534026" cy="4978399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buClr>
                <a:schemeClr val="accent6"/>
              </a:buClr>
              <a:buSzPct val="150000"/>
              <a:buFont typeface="Arial" panose="020B0604020202020204" pitchFamily="34" charset="0"/>
              <a:buChar char="•"/>
              <a:defRPr baseline="0"/>
            </a:lvl1pPr>
            <a:lvl2pPr marL="475488" indent="-285750">
              <a:buClrTx/>
              <a:buSzPct val="100000"/>
              <a:buFont typeface="Arial" panose="020B0604020202020204" pitchFamily="34" charset="0"/>
              <a:buChar char="¬"/>
              <a:defRPr baseline="0"/>
            </a:lvl2pPr>
            <a:lvl3pPr marL="667512" indent="-285750">
              <a:buFont typeface="Courier New" panose="02070309020205020404" pitchFamily="49" charset="0"/>
              <a:buChar char="o"/>
              <a:defRPr/>
            </a:lvl3pPr>
            <a:lvl4pPr marL="859536" indent="-28575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lvl4pPr>
            <a:lvl5pPr marL="1051560" indent="-283464">
              <a:spcBef>
                <a:spcPts val="0"/>
              </a:spcBef>
              <a:defRPr/>
            </a:lvl5pPr>
            <a:lvl6pPr marL="1243584" indent="-283464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"/>
              <a:defRPr/>
            </a:lvl6pPr>
          </a:lstStyle>
          <a:p>
            <a:pPr lvl="0"/>
            <a:r>
              <a:rPr lang="en-US" dirty="0"/>
              <a:t>Insert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9" name="Content_left">
            <a:extLst>
              <a:ext uri="{FF2B5EF4-FFF2-40B4-BE49-F238E27FC236}">
                <a16:creationId xmlns:a16="http://schemas.microsoft.com/office/drawing/2014/main" id="{E39D5B83-B1E6-4CB7-9635-250733D9977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10633" y="1279525"/>
            <a:ext cx="5534026" cy="4978399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buClr>
                <a:schemeClr val="accent6"/>
              </a:buClr>
              <a:buSzPct val="150000"/>
              <a:buFont typeface="Arial" panose="020B0604020202020204" pitchFamily="34" charset="0"/>
              <a:buChar char="•"/>
              <a:defRPr baseline="0"/>
            </a:lvl1pPr>
            <a:lvl2pPr marL="475488" indent="-285750">
              <a:buClrTx/>
              <a:buSzPct val="100000"/>
              <a:buFont typeface="Arial" panose="020B0604020202020204" pitchFamily="34" charset="0"/>
              <a:buChar char="¬"/>
              <a:defRPr baseline="0"/>
            </a:lvl2pPr>
            <a:lvl3pPr marL="667512" indent="-285750">
              <a:buFont typeface="Courier New" panose="02070309020205020404" pitchFamily="49" charset="0"/>
              <a:buChar char="o"/>
              <a:defRPr/>
            </a:lvl3pPr>
            <a:lvl4pPr marL="859536" indent="-28575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lvl4pPr>
            <a:lvl5pPr marL="1051560" indent="-283464">
              <a:spcBef>
                <a:spcPts val="0"/>
              </a:spcBef>
              <a:defRPr/>
            </a:lvl5pPr>
            <a:lvl6pPr marL="1243584" indent="-283464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"/>
              <a:defRPr/>
            </a:lvl6pPr>
          </a:lstStyle>
          <a:p>
            <a:pPr lvl="0"/>
            <a:r>
              <a:rPr lang="en-US" dirty="0"/>
              <a:t>Insert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409575" y="208284"/>
            <a:ext cx="7699049" cy="800219"/>
          </a:xfrm>
          <a:prstGeom prst="rect">
            <a:avLst/>
          </a:prstGeom>
        </p:spPr>
        <p:txBody>
          <a:bodyPr vert="horz" lIns="0" tIns="0" rIns="0" bIns="0" anchor="b" anchorCtr="0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Headline 2 (additional in case of second line)</a:t>
            </a:r>
            <a:br>
              <a:rPr lang="en-US" dirty="0"/>
            </a:br>
            <a:r>
              <a:rPr lang="en-US" dirty="0"/>
              <a:t>Headline 1 (in case of one line only)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74561137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Table_w_2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409575" y="208284"/>
            <a:ext cx="7699049" cy="800219"/>
          </a:xfrm>
          <a:prstGeom prst="rect">
            <a:avLst/>
          </a:prstGeom>
        </p:spPr>
        <p:txBody>
          <a:bodyPr vert="horz" lIns="0" tIns="0" rIns="0" bIns="0" anchor="b" anchorCtr="0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Headline 2 (additional in case of second line)</a:t>
            </a:r>
            <a:br>
              <a:rPr lang="en-US" dirty="0"/>
            </a:br>
            <a:r>
              <a:rPr lang="en-US" dirty="0"/>
              <a:t>Headline 1 (in case of one line only)</a:t>
            </a:r>
            <a:endParaRPr lang="en-US" noProof="0" dirty="0"/>
          </a:p>
        </p:txBody>
      </p:sp>
      <p:sp>
        <p:nvSpPr>
          <p:cNvPr id="8" name="Picture_left">
            <a:extLst>
              <a:ext uri="{FF2B5EF4-FFF2-40B4-BE49-F238E27FC236}">
                <a16:creationId xmlns:a16="http://schemas.microsoft.com/office/drawing/2014/main" id="{71FD2E9D-70FE-4301-B7B2-02501E049F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9575" y="3106926"/>
            <a:ext cx="5651770" cy="33129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Picture_right">
            <a:extLst>
              <a:ext uri="{FF2B5EF4-FFF2-40B4-BE49-F238E27FC236}">
                <a16:creationId xmlns:a16="http://schemas.microsoft.com/office/drawing/2014/main" id="{1F20074E-CDE0-44B3-BECA-E38AA35026A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38153" y="3106926"/>
            <a:ext cx="5651770" cy="33129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graphicFrame>
        <p:nvGraphicFramePr>
          <p:cNvPr id="15" name="Table">
            <a:extLst>
              <a:ext uri="{FF2B5EF4-FFF2-40B4-BE49-F238E27FC236}">
                <a16:creationId xmlns:a16="http://schemas.microsoft.com/office/drawing/2014/main" id="{0A8AE612-A8D5-4839-80C6-8737536C40F1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261206341"/>
              </p:ext>
            </p:extLst>
          </p:nvPr>
        </p:nvGraphicFramePr>
        <p:xfrm>
          <a:off x="409575" y="1279525"/>
          <a:ext cx="11380780" cy="170686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9039">
                  <a:extLst>
                    <a:ext uri="{9D8B030D-6E8A-4147-A177-3AD203B41FA5}">
                      <a16:colId xmlns:a16="http://schemas.microsoft.com/office/drawing/2014/main" val="1418967348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3916758598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2750730168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2419950690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2052785059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3388990838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3623030855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2680538791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3329434341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1575543725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2688415071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2854853371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1440300187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2000579273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128522476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1118804699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3457949331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3637842323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2660728680"/>
                    </a:ext>
                  </a:extLst>
                </a:gridCol>
                <a:gridCol w="569039">
                  <a:extLst>
                    <a:ext uri="{9D8B030D-6E8A-4147-A177-3AD203B41FA5}">
                      <a16:colId xmlns:a16="http://schemas.microsoft.com/office/drawing/2014/main" val="312247918"/>
                    </a:ext>
                  </a:extLst>
                </a:gridCol>
              </a:tblGrid>
              <a:tr h="120013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2638026164"/>
                  </a:ext>
                </a:extLst>
              </a:tr>
              <a:tr h="50672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74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989601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Tables_w_2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409575" y="208284"/>
            <a:ext cx="7699049" cy="800219"/>
          </a:xfrm>
          <a:prstGeom prst="rect">
            <a:avLst/>
          </a:prstGeom>
        </p:spPr>
        <p:txBody>
          <a:bodyPr vert="horz" lIns="0" tIns="0" rIns="0" bIns="0" anchor="b" anchorCtr="0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Headline 2 (additional in case of second line)</a:t>
            </a:r>
            <a:br>
              <a:rPr lang="en-US" dirty="0"/>
            </a:br>
            <a:r>
              <a:rPr lang="en-US" dirty="0"/>
              <a:t>Headline 1 (in case of one line only)</a:t>
            </a:r>
            <a:endParaRPr lang="en-US" noProof="0" dirty="0"/>
          </a:p>
        </p:txBody>
      </p:sp>
      <p:sp>
        <p:nvSpPr>
          <p:cNvPr id="8" name="Picture_left">
            <a:extLst>
              <a:ext uri="{FF2B5EF4-FFF2-40B4-BE49-F238E27FC236}">
                <a16:creationId xmlns:a16="http://schemas.microsoft.com/office/drawing/2014/main" id="{71FD2E9D-70FE-4301-B7B2-02501E049F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9575" y="3106926"/>
            <a:ext cx="5651770" cy="33129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Picture_right">
            <a:extLst>
              <a:ext uri="{FF2B5EF4-FFF2-40B4-BE49-F238E27FC236}">
                <a16:creationId xmlns:a16="http://schemas.microsoft.com/office/drawing/2014/main" id="{1F20074E-CDE0-44B3-BECA-E38AA35026A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38153" y="3106926"/>
            <a:ext cx="5651770" cy="33129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3F24F3B-9A8F-4B9D-B4B8-52F822D2DC3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47405040"/>
              </p:ext>
            </p:extLst>
          </p:nvPr>
        </p:nvGraphicFramePr>
        <p:xfrm>
          <a:off x="409575" y="1279525"/>
          <a:ext cx="4340846" cy="16093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93352">
                  <a:extLst>
                    <a:ext uri="{9D8B030D-6E8A-4147-A177-3AD203B41FA5}">
                      <a16:colId xmlns:a16="http://schemas.microsoft.com/office/drawing/2014/main" val="3084083441"/>
                    </a:ext>
                  </a:extLst>
                </a:gridCol>
                <a:gridCol w="847494">
                  <a:extLst>
                    <a:ext uri="{9D8B030D-6E8A-4147-A177-3AD203B41FA5}">
                      <a16:colId xmlns:a16="http://schemas.microsoft.com/office/drawing/2014/main" val="39680481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extLst>
                  <a:ext uri="{0D108BD9-81ED-4DB2-BD59-A6C34878D82A}">
                    <a16:rowId xmlns:a16="http://schemas.microsoft.com/office/drawing/2014/main" val="274227243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extLst>
                  <a:ext uri="{0D108BD9-81ED-4DB2-BD59-A6C34878D82A}">
                    <a16:rowId xmlns:a16="http://schemas.microsoft.com/office/drawing/2014/main" val="1794227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extLst>
                  <a:ext uri="{0D108BD9-81ED-4DB2-BD59-A6C34878D82A}">
                    <a16:rowId xmlns:a16="http://schemas.microsoft.com/office/drawing/2014/main" val="1710183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extLst>
                  <a:ext uri="{0D108BD9-81ED-4DB2-BD59-A6C34878D82A}">
                    <a16:rowId xmlns:a16="http://schemas.microsoft.com/office/drawing/2014/main" val="2139507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extLst>
                  <a:ext uri="{0D108BD9-81ED-4DB2-BD59-A6C34878D82A}">
                    <a16:rowId xmlns:a16="http://schemas.microsoft.com/office/drawing/2014/main" val="1228355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extLst>
                  <a:ext uri="{0D108BD9-81ED-4DB2-BD59-A6C34878D82A}">
                    <a16:rowId xmlns:a16="http://schemas.microsoft.com/office/drawing/2014/main" val="3572187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T="9144" marB="914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extLst>
                  <a:ext uri="{0D108BD9-81ED-4DB2-BD59-A6C34878D82A}">
                    <a16:rowId xmlns:a16="http://schemas.microsoft.com/office/drawing/2014/main" val="3319463109"/>
                  </a:ext>
                </a:extLst>
              </a:tr>
              <a:tr h="150276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T="9144" marB="9144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" marB="9144"/>
                </a:tc>
                <a:extLst>
                  <a:ext uri="{0D108BD9-81ED-4DB2-BD59-A6C34878D82A}">
                    <a16:rowId xmlns:a16="http://schemas.microsoft.com/office/drawing/2014/main" val="743777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027524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lter_Results_2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_top">
            <a:extLst>
              <a:ext uri="{FF2B5EF4-FFF2-40B4-BE49-F238E27FC236}">
                <a16:creationId xmlns:a16="http://schemas.microsoft.com/office/drawing/2014/main" id="{71FD2E9D-70FE-4301-B7B2-02501E049F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80179" y="850308"/>
            <a:ext cx="4834646" cy="27277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4" name="Picture_bot">
            <a:extLst>
              <a:ext uri="{FF2B5EF4-FFF2-40B4-BE49-F238E27FC236}">
                <a16:creationId xmlns:a16="http://schemas.microsoft.com/office/drawing/2014/main" id="{1F20074E-CDE0-44B3-BECA-E38AA35026A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80179" y="3692146"/>
            <a:ext cx="4834646" cy="27277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Table_left">
            <a:extLst>
              <a:ext uri="{FF2B5EF4-FFF2-40B4-BE49-F238E27FC236}">
                <a16:creationId xmlns:a16="http://schemas.microsoft.com/office/drawing/2014/main" id="{476A7668-0B4A-4075-8205-0BD4A5E7B3A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4404731" y="1189481"/>
            <a:ext cx="2185893" cy="523036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Table_right">
            <a:extLst>
              <a:ext uri="{FF2B5EF4-FFF2-40B4-BE49-F238E27FC236}">
                <a16:creationId xmlns:a16="http://schemas.microsoft.com/office/drawing/2014/main" id="{5E2CE0D9-D991-436F-BAB6-31C692D55F00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409575" y="1189481"/>
            <a:ext cx="3894796" cy="523036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409575" y="208284"/>
            <a:ext cx="7699049" cy="800219"/>
          </a:xfrm>
          <a:prstGeom prst="rect">
            <a:avLst/>
          </a:prstGeom>
        </p:spPr>
        <p:txBody>
          <a:bodyPr vert="horz" lIns="0" tIns="0" rIns="0" bIns="0" anchor="b" anchorCtr="0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Headline 2 (additional in case of second line)</a:t>
            </a:r>
            <a:br>
              <a:rPr lang="en-US" dirty="0"/>
            </a:br>
            <a:r>
              <a:rPr lang="en-US" dirty="0"/>
              <a:t>Headline 1 (in case of one line only)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3501050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lter_Results_1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_top">
            <a:extLst>
              <a:ext uri="{FF2B5EF4-FFF2-40B4-BE49-F238E27FC236}">
                <a16:creationId xmlns:a16="http://schemas.microsoft.com/office/drawing/2014/main" id="{71FD2E9D-70FE-4301-B7B2-02501E049F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404731" y="1862254"/>
            <a:ext cx="7326352" cy="455759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Table_left">
            <a:extLst>
              <a:ext uri="{FF2B5EF4-FFF2-40B4-BE49-F238E27FC236}">
                <a16:creationId xmlns:a16="http://schemas.microsoft.com/office/drawing/2014/main" id="{476A7668-0B4A-4075-8205-0BD4A5E7B3A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4404731" y="1189481"/>
            <a:ext cx="7326352" cy="59471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Table_right">
            <a:extLst>
              <a:ext uri="{FF2B5EF4-FFF2-40B4-BE49-F238E27FC236}">
                <a16:creationId xmlns:a16="http://schemas.microsoft.com/office/drawing/2014/main" id="{5E2CE0D9-D991-436F-BAB6-31C692D55F00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409575" y="1189481"/>
            <a:ext cx="3894796" cy="523036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409575" y="208284"/>
            <a:ext cx="7699049" cy="800219"/>
          </a:xfrm>
          <a:prstGeom prst="rect">
            <a:avLst/>
          </a:prstGeom>
        </p:spPr>
        <p:txBody>
          <a:bodyPr vert="horz" lIns="0" tIns="0" rIns="0" bIns="0" anchor="b" anchorCtr="0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Headline 2 (additional in case of second line)</a:t>
            </a:r>
            <a:br>
              <a:rPr lang="en-US" dirty="0"/>
            </a:br>
            <a:r>
              <a:rPr lang="en-US" dirty="0"/>
              <a:t>Headline 1 (in case of one line only)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08682566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s_2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409575" y="208284"/>
            <a:ext cx="7699049" cy="800219"/>
          </a:xfrm>
          <a:prstGeom prst="rect">
            <a:avLst/>
          </a:prstGeom>
        </p:spPr>
        <p:txBody>
          <a:bodyPr vert="horz" lIns="0" tIns="0" rIns="0" bIns="0" anchor="b" anchorCtr="0">
            <a:sp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Headline 2 (additional in case of second line)</a:t>
            </a:r>
            <a:br>
              <a:rPr lang="en-US" dirty="0"/>
            </a:br>
            <a:r>
              <a:rPr lang="en-US" dirty="0"/>
              <a:t>Headline 1 (in case of one line only)</a:t>
            </a:r>
            <a:endParaRPr lang="en-US" noProof="0" dirty="0"/>
          </a:p>
        </p:txBody>
      </p:sp>
      <p:sp>
        <p:nvSpPr>
          <p:cNvPr id="8" name="Picture_left">
            <a:extLst>
              <a:ext uri="{FF2B5EF4-FFF2-40B4-BE49-F238E27FC236}">
                <a16:creationId xmlns:a16="http://schemas.microsoft.com/office/drawing/2014/main" id="{71FD2E9D-70FE-4301-B7B2-02501E049F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9575" y="3106926"/>
            <a:ext cx="5651770" cy="33129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Picture_right">
            <a:extLst>
              <a:ext uri="{FF2B5EF4-FFF2-40B4-BE49-F238E27FC236}">
                <a16:creationId xmlns:a16="http://schemas.microsoft.com/office/drawing/2014/main" id="{1F20074E-CDE0-44B3-BECA-E38AA35026A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38153" y="3106926"/>
            <a:ext cx="5651770" cy="33129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Content_top_right">
            <a:extLst>
              <a:ext uri="{FF2B5EF4-FFF2-40B4-BE49-F238E27FC236}">
                <a16:creationId xmlns:a16="http://schemas.microsoft.com/office/drawing/2014/main" id="{E476D4CA-87A7-411E-A19B-4E84700A0A2F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249458" y="1279526"/>
            <a:ext cx="5542695" cy="1716593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buClr>
                <a:schemeClr val="accent6"/>
              </a:buClr>
              <a:buSzPct val="150000"/>
              <a:buFont typeface="Arial" panose="020B0604020202020204" pitchFamily="34" charset="0"/>
              <a:buChar char="•"/>
              <a:defRPr baseline="0"/>
            </a:lvl1pPr>
            <a:lvl2pPr marL="475488" indent="-285750">
              <a:buClrTx/>
              <a:buSzPct val="100000"/>
              <a:buFont typeface="Arial" panose="020B0604020202020204" pitchFamily="34" charset="0"/>
              <a:buChar char="¬"/>
              <a:defRPr baseline="0"/>
            </a:lvl2pPr>
            <a:lvl3pPr marL="667512" indent="-285750">
              <a:buFont typeface="Courier New" panose="02070309020205020404" pitchFamily="49" charset="0"/>
              <a:buChar char="o"/>
              <a:defRPr/>
            </a:lvl3pPr>
            <a:lvl4pPr marL="859536" indent="-28575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lvl4pPr>
            <a:lvl5pPr marL="1051560" indent="-283464">
              <a:spcBef>
                <a:spcPts val="0"/>
              </a:spcBef>
              <a:defRPr/>
            </a:lvl5pPr>
            <a:lvl6pPr marL="1243584" indent="-283464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"/>
              <a:defRPr/>
            </a:lvl6pPr>
          </a:lstStyle>
          <a:p>
            <a:pPr lvl="0"/>
            <a:r>
              <a:rPr lang="en-US" dirty="0"/>
              <a:t>Insert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9" name="Content_top_left">
            <a:extLst>
              <a:ext uri="{FF2B5EF4-FFF2-40B4-BE49-F238E27FC236}">
                <a16:creationId xmlns:a16="http://schemas.microsoft.com/office/drawing/2014/main" id="{756C434D-FF87-4533-9675-6BF62E2A288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10632" y="1279526"/>
            <a:ext cx="5542695" cy="1716593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buClr>
                <a:schemeClr val="accent6"/>
              </a:buClr>
              <a:buSzPct val="150000"/>
              <a:buFont typeface="Arial" panose="020B0604020202020204" pitchFamily="34" charset="0"/>
              <a:buChar char="•"/>
              <a:defRPr baseline="0"/>
            </a:lvl1pPr>
            <a:lvl2pPr marL="475488" indent="-285750">
              <a:buClrTx/>
              <a:buSzPct val="100000"/>
              <a:buFont typeface="Arial" panose="020B0604020202020204" pitchFamily="34" charset="0"/>
              <a:buChar char="¬"/>
              <a:defRPr baseline="0"/>
            </a:lvl2pPr>
            <a:lvl3pPr marL="667512" indent="-285750">
              <a:buFont typeface="Courier New" panose="02070309020205020404" pitchFamily="49" charset="0"/>
              <a:buChar char="o"/>
              <a:defRPr/>
            </a:lvl3pPr>
            <a:lvl4pPr marL="859536" indent="-285750">
              <a:buClr>
                <a:schemeClr val="bg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lvl4pPr>
            <a:lvl5pPr marL="1051560" indent="-283464">
              <a:spcBef>
                <a:spcPts val="0"/>
              </a:spcBef>
              <a:defRPr/>
            </a:lvl5pPr>
            <a:lvl6pPr marL="1243584" indent="-283464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"/>
              <a:defRPr/>
            </a:lvl6pPr>
          </a:lstStyle>
          <a:p>
            <a:pPr lvl="0"/>
            <a:r>
              <a:rPr lang="en-US" dirty="0"/>
              <a:t>Insert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</p:spTree>
    <p:extLst>
      <p:ext uri="{BB962C8B-B14F-4D97-AF65-F5344CB8AC3E}">
        <p14:creationId xmlns:p14="http://schemas.microsoft.com/office/powerpoint/2010/main" val="2210980563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244"/>
          <p:cNvSpPr txBox="1">
            <a:spLocks noChangeArrowheads="1"/>
          </p:cNvSpPr>
          <p:nvPr userDrawn="1"/>
        </p:nvSpPr>
        <p:spPr bwMode="auto">
          <a:xfrm>
            <a:off x="2017444" y="6590720"/>
            <a:ext cx="681962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defRPr/>
            </a:pPr>
            <a:r>
              <a:rPr lang="en-US" altLang="de-DE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[</a:t>
            </a:r>
            <a:r>
              <a:rPr lang="en-US" altLang="de-DE" sz="1000" b="1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 topic</a:t>
            </a:r>
            <a:r>
              <a:rPr lang="en-US" altLang="de-DE" sz="1000" b="1" noProof="0" dirty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]</a:t>
            </a:r>
            <a:r>
              <a:rPr lang="en-US" altLang="de-DE" sz="1000" b="1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de-DE" sz="1000" noProof="0" dirty="0">
                <a:solidFill>
                  <a:schemeClr val="tx1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altLang="de-DE" sz="1000" noProof="0" dirty="0">
                <a:solidFill>
                  <a:schemeClr val="tx1">
                    <a:lumMod val="50000"/>
                    <a:lumOff val="50000"/>
                  </a:schemeClr>
                </a:solidFill>
                <a:sym typeface="Symbol" pitchFamily="18" charset="2"/>
              </a:rPr>
              <a:t> </a:t>
            </a:r>
            <a:r>
              <a:rPr lang="en-US" altLang="de-DE" sz="1000" b="0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en-US" altLang="de-DE" sz="1000" b="0" noProof="0" dirty="0">
                <a:solidFill>
                  <a:schemeClr val="tx1">
                    <a:lumMod val="50000"/>
                    <a:lumOff val="50000"/>
                  </a:schemeClr>
                </a:solidFill>
                <a:sym typeface="Symbol" pitchFamily="18" charset="2"/>
              </a:rPr>
              <a:t>Chapter title</a:t>
            </a:r>
            <a:r>
              <a:rPr lang="en-US" altLang="de-DE" sz="1000" b="0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</a:p>
        </p:txBody>
      </p:sp>
      <p:sp>
        <p:nvSpPr>
          <p:cNvPr id="1030" name="Line 266"/>
          <p:cNvSpPr>
            <a:spLocks noChangeShapeType="1"/>
          </p:cNvSpPr>
          <p:nvPr userDrawn="1"/>
        </p:nvSpPr>
        <p:spPr bwMode="auto">
          <a:xfrm>
            <a:off x="409575" y="6454775"/>
            <a:ext cx="11377613" cy="0"/>
          </a:xfrm>
          <a:prstGeom prst="line">
            <a:avLst/>
          </a:prstGeom>
          <a:noFill/>
          <a:ln w="12700">
            <a:solidFill>
              <a:srgbClr val="0046A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 dirty="0"/>
          </a:p>
        </p:txBody>
      </p:sp>
      <p:sp>
        <p:nvSpPr>
          <p:cNvPr id="1041" name="Text Box 304"/>
          <p:cNvSpPr txBox="1">
            <a:spLocks noChangeArrowheads="1"/>
          </p:cNvSpPr>
          <p:nvPr userDrawn="1"/>
        </p:nvSpPr>
        <p:spPr bwMode="auto">
          <a:xfrm>
            <a:off x="8826187" y="6504668"/>
            <a:ext cx="296100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  <a:defRPr/>
            </a:pPr>
            <a:r>
              <a:rPr lang="en-US" altLang="de-DE" sz="800" b="0" baseline="0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</a:t>
            </a:r>
            <a:r>
              <a:rPr lang="en-US" altLang="de-DE" sz="800" b="1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InvenSense, Inc.</a:t>
            </a:r>
            <a:r>
              <a:rPr lang="en-US" altLang="de-DE" sz="8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 </a:t>
            </a:r>
            <a:r>
              <a:rPr lang="en-US" altLang="de-DE" sz="800" baseline="0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TDK Group Company </a:t>
            </a:r>
            <a:r>
              <a:rPr lang="en-US" altLang="de-DE" sz="8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altLang="de-DE" sz="8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cs typeface="+mn-cs"/>
              </a:rPr>
              <a:t> 2018</a:t>
            </a:r>
            <a:endParaRPr lang="en-US" altLang="de-DE" sz="800" baseline="0" noProof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eaLnBrk="1" hangingPunct="1">
              <a:lnSpc>
                <a:spcPct val="100000"/>
              </a:lnSpc>
              <a:defRPr/>
            </a:pPr>
            <a:r>
              <a:rPr lang="en-US" altLang="de-DE" sz="8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Sensor Systems Business Company</a:t>
            </a:r>
            <a:r>
              <a:rPr lang="en-US" altLang="de-DE" sz="800" baseline="0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de-DE" sz="8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altLang="de-DE" sz="800" kern="12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+mn-cs"/>
                <a:sym typeface="Symbol" pitchFamily="18" charset="2"/>
              </a:rPr>
              <a:t> </a:t>
            </a:r>
            <a:fld id="{CC0C4A1D-6455-4829-8626-A0F8587C9CE2}" type="slidenum">
              <a:rPr lang="en-US" altLang="de-DE" sz="800" baseline="0" noProof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 eaLnBrk="1" hangingPunct="1">
                <a:lnSpc>
                  <a:spcPct val="100000"/>
                </a:lnSpc>
                <a:defRPr/>
              </a:pPr>
              <a:t>‹#›</a:t>
            </a:fld>
            <a:endParaRPr lang="en-US" altLang="de-DE" sz="800" baseline="0" noProof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 Box 312"/>
          <p:cNvSpPr txBox="1">
            <a:spLocks noChangeArrowheads="1"/>
          </p:cNvSpPr>
          <p:nvPr userDrawn="1"/>
        </p:nvSpPr>
        <p:spPr bwMode="auto">
          <a:xfrm>
            <a:off x="409575" y="6508728"/>
            <a:ext cx="1539451" cy="2419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lIns="36000" tIns="36000" rIns="36000" bIns="36000" anchor="ctr" anchorCtr="1">
            <a:spAutoFit/>
          </a:bodyPr>
          <a:lstStyle>
            <a:lvl1pPr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066925" algn="l"/>
                <a:tab pos="3314700" algn="l"/>
                <a:tab pos="3857625" algn="l"/>
                <a:tab pos="4572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en-US" altLang="de-DE" sz="1100" b="1" noProof="0" dirty="0">
                <a:solidFill>
                  <a:srgbClr val="FFFFFF"/>
                </a:solidFill>
              </a:rPr>
              <a:t>►</a:t>
            </a:r>
            <a:r>
              <a:rPr lang="en-US" altLang="de-DE" sz="1100" b="1" baseline="0" noProof="0" dirty="0">
                <a:solidFill>
                  <a:srgbClr val="FFFFFF"/>
                </a:solidFill>
              </a:rPr>
              <a:t> </a:t>
            </a:r>
            <a:r>
              <a:rPr lang="en-US" altLang="de-DE" sz="1100" b="1" noProof="0" dirty="0">
                <a:solidFill>
                  <a:srgbClr val="FFFFFF"/>
                </a:solidFill>
              </a:rPr>
              <a:t>strictly confidential</a:t>
            </a:r>
          </a:p>
        </p:txBody>
      </p:sp>
      <p:pic>
        <p:nvPicPr>
          <p:cNvPr id="4" name="Bild 3" descr="TDK_Attracting_Tomorrow_klein_with_clear_zone_RGB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7359" y="296281"/>
            <a:ext cx="3013530" cy="2973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8" r:id="rId2"/>
    <p:sldLayoutId id="2147483684" r:id="rId3"/>
    <p:sldLayoutId id="2147483676" r:id="rId4"/>
    <p:sldLayoutId id="2147483679" r:id="rId5"/>
    <p:sldLayoutId id="2147483682" r:id="rId6"/>
    <p:sldLayoutId id="2147483680" r:id="rId7"/>
    <p:sldLayoutId id="2147483683" r:id="rId8"/>
    <p:sldLayoutId id="2147483681" r:id="rId9"/>
    <p:sldLayoutId id="2147483677" r:id="rId10"/>
    <p:sldLayoutId id="2147483675" r:id="rId11"/>
    <p:sldLayoutId id="2147483685" r:id="rId12"/>
  </p:sldLayoutIdLst>
  <p:transition>
    <p:wipe dir="r"/>
  </p:transition>
  <p:txStyles>
    <p:titleStyle>
      <a:lvl1pPr algn="l" defTabSz="717550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175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</a:defRPr>
      </a:lvl2pPr>
      <a:lvl3pPr algn="l" defTabSz="7175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</a:defRPr>
      </a:lvl3pPr>
      <a:lvl4pPr algn="l" defTabSz="7175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</a:defRPr>
      </a:lvl4pPr>
      <a:lvl5pPr algn="l" defTabSz="7175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</a:defRPr>
      </a:lvl5pPr>
      <a:lvl6pPr marL="457200" algn="l" defTabSz="7175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</a:defRPr>
      </a:lvl6pPr>
      <a:lvl7pPr marL="914400" algn="l" defTabSz="7175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</a:defRPr>
      </a:lvl7pPr>
      <a:lvl8pPr marL="1371600" algn="l" defTabSz="7175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</a:defRPr>
      </a:lvl8pPr>
      <a:lvl9pPr marL="1828800" algn="l" defTabSz="7175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</a:defRPr>
      </a:lvl9pPr>
    </p:titleStyle>
    <p:bodyStyle>
      <a:lvl1pPr algn="l" defTabSz="8636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Font typeface="Symbol" pitchFamily="18" charset="2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180975" indent="-179388" algn="l" defTabSz="863600" rtl="0" eaLnBrk="1" fontAlgn="base" hangingPunct="1">
        <a:spcBef>
          <a:spcPts val="0"/>
        </a:spcBef>
        <a:spcAft>
          <a:spcPct val="0"/>
        </a:spcAft>
        <a:buClr>
          <a:schemeClr val="accent6"/>
        </a:buClr>
        <a:buFont typeface="Arial" panose="020B0604020202020204" pitchFamily="34" charset="0"/>
        <a:buChar char="●"/>
        <a:defRPr sz="1600">
          <a:solidFill>
            <a:schemeClr val="tx1"/>
          </a:solidFill>
          <a:latin typeface="+mn-lt"/>
        </a:defRPr>
      </a:lvl2pPr>
      <a:lvl3pPr marL="360000" indent="-180000" algn="l" defTabSz="863600" rtl="0" eaLnBrk="1" fontAlgn="base" hangingPunct="1">
        <a:spcBef>
          <a:spcPts val="0"/>
        </a:spcBef>
        <a:spcAft>
          <a:spcPct val="0"/>
        </a:spcAft>
        <a:buClr>
          <a:schemeClr val="tx1"/>
        </a:buClr>
        <a:buFont typeface="Symbol" pitchFamily="18" charset="2"/>
        <a:buChar char="Ø"/>
        <a:defRPr sz="1600">
          <a:solidFill>
            <a:schemeClr val="tx1"/>
          </a:solidFill>
          <a:latin typeface="+mn-lt"/>
        </a:defRPr>
      </a:lvl3pPr>
      <a:lvl4pPr marL="540000" indent="-180000" algn="l" defTabSz="863600" rtl="0" eaLnBrk="1" fontAlgn="base" hangingPunct="1">
        <a:spcBef>
          <a:spcPts val="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○"/>
        <a:defRPr sz="1600">
          <a:solidFill>
            <a:schemeClr val="tx1"/>
          </a:solidFill>
          <a:latin typeface="+mn-lt"/>
        </a:defRPr>
      </a:lvl4pPr>
      <a:lvl5pPr marL="2706688" indent="-268288" algn="l" defTabSz="8636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3163888" indent="-268288" algn="l" defTabSz="8636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3621088" indent="-268288" algn="l" defTabSz="8636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4078288" indent="-268288" algn="l" defTabSz="8636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4535488" indent="-268288" algn="l" defTabSz="8636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/>
          </p:nvPr>
        </p:nvSpPr>
        <p:spPr>
          <a:xfrm>
            <a:off x="98843" y="2302036"/>
            <a:ext cx="12000664" cy="1325929"/>
          </a:xfrm>
        </p:spPr>
        <p:txBody>
          <a:bodyPr/>
          <a:lstStyle/>
          <a:p>
            <a:r>
              <a:rPr lang="en-US" noProof="1"/>
              <a:t>ICM-42688-P 32K/8K/4KHz DRDY read vs arbitrary CLK</a:t>
            </a:r>
            <a:br>
              <a:rPr lang="en-US" noProof="1"/>
            </a:br>
            <a:r>
              <a:rPr lang="en-US" noProof="1"/>
              <a:t>ICM-45688 8K/6.4KHz DRDY read vs arbitrary CLK</a:t>
            </a:r>
          </a:p>
        </p:txBody>
      </p:sp>
      <p:sp>
        <p:nvSpPr>
          <p:cNvPr id="7" name="Textplatzhalter 50"/>
          <p:cNvSpPr>
            <a:spLocks noGrp="1"/>
          </p:cNvSpPr>
          <p:nvPr>
            <p:ph type="body" sz="quarter" idx="4294967295"/>
          </p:nvPr>
        </p:nvSpPr>
        <p:spPr>
          <a:xfrm>
            <a:off x="8323551" y="5040192"/>
            <a:ext cx="3463637" cy="1268533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>
              <a:defRPr sz="1600"/>
            </a:lvl1pPr>
          </a:lstStyle>
          <a:p>
            <a:pPr algn="r">
              <a:tabLst>
                <a:tab pos="3314700" algn="l"/>
                <a:tab pos="3857625" algn="l"/>
                <a:tab pos="4572000" algn="l"/>
              </a:tabLst>
            </a:pPr>
            <a:r>
              <a:rPr lang="en-US" altLang="de-DE" sz="1200" b="1" dirty="0">
                <a:cs typeface="Arial" charset="0"/>
              </a:rPr>
              <a:t>InvenSense, Inc.</a:t>
            </a:r>
          </a:p>
          <a:p>
            <a:pPr algn="r">
              <a:tabLst>
                <a:tab pos="3314700" algn="l"/>
                <a:tab pos="3857625" algn="l"/>
                <a:tab pos="4572000" algn="l"/>
              </a:tabLst>
            </a:pPr>
            <a:r>
              <a:rPr lang="en-US" altLang="de-DE" sz="1200" dirty="0">
                <a:cs typeface="Arial" charset="0"/>
              </a:rPr>
              <a:t>A TDK Group Company</a:t>
            </a:r>
          </a:p>
          <a:p>
            <a:pPr algn="r">
              <a:tabLst>
                <a:tab pos="3314700" algn="l"/>
                <a:tab pos="3857625" algn="l"/>
                <a:tab pos="4572000" algn="l"/>
              </a:tabLst>
            </a:pPr>
            <a:r>
              <a:rPr lang="en-US" altLang="de-DE" sz="1200" dirty="0">
                <a:cs typeface="Arial" charset="0"/>
              </a:rPr>
              <a:t>MEMS Sensors Business Group</a:t>
            </a:r>
          </a:p>
          <a:p>
            <a:pPr algn="r">
              <a:tabLst>
                <a:tab pos="3314700" algn="l"/>
                <a:tab pos="3857625" algn="l"/>
                <a:tab pos="4572000" algn="l"/>
              </a:tabLst>
            </a:pPr>
            <a:r>
              <a:rPr lang="en-US" altLang="de-DE" sz="1200" dirty="0">
                <a:cs typeface="Arial" charset="0"/>
              </a:rPr>
              <a:t>Sensor Systems Business Company</a:t>
            </a:r>
          </a:p>
          <a:p>
            <a:pPr algn="r">
              <a:tabLst>
                <a:tab pos="3314700" algn="l"/>
                <a:tab pos="3857625" algn="l"/>
                <a:tab pos="4572000" algn="l"/>
              </a:tabLst>
            </a:pPr>
            <a:r>
              <a:rPr lang="en-US" altLang="de-DE" sz="1200" dirty="0"/>
              <a:t>]</a:t>
            </a:r>
          </a:p>
        </p:txBody>
      </p:sp>
      <p:sp>
        <p:nvSpPr>
          <p:cNvPr id="5" name="Date">
            <a:extLst>
              <a:ext uri="{FF2B5EF4-FFF2-40B4-BE49-F238E27FC236}">
                <a16:creationId xmlns:a16="http://schemas.microsoft.com/office/drawing/2014/main" id="{AF6D3977-A430-406E-8471-543FA4C113C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323550" y="6073423"/>
            <a:ext cx="3463637" cy="235303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>
              <a:defRPr sz="1600"/>
            </a:lvl1pPr>
          </a:lstStyle>
          <a:p>
            <a:pPr algn="r">
              <a:tabLst>
                <a:tab pos="3314700" algn="l"/>
                <a:tab pos="3857625" algn="l"/>
                <a:tab pos="4572000" algn="l"/>
              </a:tabLst>
            </a:pPr>
            <a:r>
              <a:rPr lang="en-US" altLang="de-DE" sz="1200">
                <a:cs typeface="Arial" charset="0"/>
              </a:rPr>
              <a:t>[2025-08-22]</a:t>
            </a:r>
            <a:endParaRPr lang="en-US" altLang="de-DE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D40920-58F9-61C1-E474-FEDFAF293531}"/>
              </a:ext>
            </a:extLst>
          </p:cNvPr>
          <p:cNvSpPr txBox="1"/>
          <p:nvPr/>
        </p:nvSpPr>
        <p:spPr>
          <a:xfrm>
            <a:off x="2136371" y="4555964"/>
            <a:ext cx="6093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Aug, 2025</a:t>
            </a:r>
          </a:p>
        </p:txBody>
      </p:sp>
    </p:spTree>
    <p:extLst>
      <p:ext uri="{BB962C8B-B14F-4D97-AF65-F5344CB8AC3E}">
        <p14:creationId xmlns:p14="http://schemas.microsoft.com/office/powerpoint/2010/main" val="2258249203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9B29F5-654B-03A7-47DF-88DF8C259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FF5FA-59C9-44E5-5832-77D60E72B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4EF7C69-E276-F983-9111-A76484A73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193810"/>
              </p:ext>
            </p:extLst>
          </p:nvPr>
        </p:nvGraphicFramePr>
        <p:xfrm>
          <a:off x="2955639" y="3188603"/>
          <a:ext cx="571749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435">
                  <a:extLst>
                    <a:ext uri="{9D8B030D-6E8A-4147-A177-3AD203B41FA5}">
                      <a16:colId xmlns:a16="http://schemas.microsoft.com/office/drawing/2014/main" val="670254325"/>
                    </a:ext>
                  </a:extLst>
                </a:gridCol>
                <a:gridCol w="1579880">
                  <a:extLst>
                    <a:ext uri="{9D8B030D-6E8A-4147-A177-3AD203B41FA5}">
                      <a16:colId xmlns:a16="http://schemas.microsoft.com/office/drawing/2014/main" val="2603581064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7677568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Offset variation Peak-to-Peak (</a:t>
                      </a:r>
                      <a:r>
                        <a:rPr lang="en-US" dirty="0" err="1"/>
                        <a:t>mgee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ICM-45688 </a:t>
                      </a:r>
                    </a:p>
                    <a:p>
                      <a:pPr algn="ctr"/>
                      <a:r>
                        <a:rPr lang="en-US" dirty="0"/>
                        <a:t>6.4KHz ODR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ICM-45688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8KHz ODR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0959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Synchronous Polling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540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Asynchronous Polling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08467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D30F724-E092-0908-6450-DAD0A6CC0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246187"/>
              </p:ext>
            </p:extLst>
          </p:nvPr>
        </p:nvGraphicFramePr>
        <p:xfrm>
          <a:off x="2422790" y="4833850"/>
          <a:ext cx="735276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3480">
                  <a:extLst>
                    <a:ext uri="{9D8B030D-6E8A-4147-A177-3AD203B41FA5}">
                      <a16:colId xmlns:a16="http://schemas.microsoft.com/office/drawing/2014/main" val="670254325"/>
                    </a:ext>
                  </a:extLst>
                </a:gridCol>
                <a:gridCol w="1664653">
                  <a:extLst>
                    <a:ext uri="{9D8B030D-6E8A-4147-A177-3AD203B41FA5}">
                      <a16:colId xmlns:a16="http://schemas.microsoft.com/office/drawing/2014/main" val="2636010099"/>
                    </a:ext>
                  </a:extLst>
                </a:gridCol>
                <a:gridCol w="1664653">
                  <a:extLst>
                    <a:ext uri="{9D8B030D-6E8A-4147-A177-3AD203B41FA5}">
                      <a16:colId xmlns:a16="http://schemas.microsoft.com/office/drawing/2014/main" val="3550090098"/>
                    </a:ext>
                  </a:extLst>
                </a:gridCol>
                <a:gridCol w="1579983">
                  <a:extLst>
                    <a:ext uri="{9D8B030D-6E8A-4147-A177-3AD203B41FA5}">
                      <a16:colId xmlns:a16="http://schemas.microsoft.com/office/drawing/2014/main" val="1271383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Offset variation Peak-to-Peak (</a:t>
                      </a:r>
                      <a:r>
                        <a:rPr lang="en-US" dirty="0" err="1"/>
                        <a:t>mgee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ICM-42688-P </a:t>
                      </a:r>
                    </a:p>
                    <a:p>
                      <a:pPr algn="ctr"/>
                      <a:r>
                        <a:rPr lang="en-US" dirty="0"/>
                        <a:t>4KHz ODR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ICM-42688-P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8KHz ODR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ICM-42688-P 32KHz ODR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0959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Synchronous Polling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540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Asynchronous Polling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08467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9064883-0E33-B424-A2A1-00A60567E6E3}"/>
              </a:ext>
            </a:extLst>
          </p:cNvPr>
          <p:cNvSpPr txBox="1"/>
          <p:nvPr/>
        </p:nvSpPr>
        <p:spPr>
          <a:xfrm>
            <a:off x="409789" y="906730"/>
            <a:ext cx="11030264" cy="1893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Synchronous IMU data polling minimizes processed VIN amplitude (for a monotonic sinusoidal injection)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For Asynchronous IMU data polling, the processed VIN amplitude decreases as the ODR of the IMU increases (for a monotonic sinusoidal injection)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Test Condition </a:t>
            </a:r>
            <a:r>
              <a:rPr lang="en-US" dirty="0">
                <a:sym typeface="Wingdings" panose="05000000000000000000" pitchFamily="2" charset="2"/>
              </a:rPr>
              <a:t> Monotonic sinusoidal electrical signal injection to the ADC input.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Process IMU AZ sensor register raw data with 30Hz LPF followed by a 16K-sample moving average LPF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641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CAD808-128F-9764-7590-486359A7C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991" y="148262"/>
            <a:ext cx="9914832" cy="401178"/>
          </a:xfrm>
        </p:spPr>
        <p:txBody>
          <a:bodyPr/>
          <a:lstStyle/>
          <a:p>
            <a:r>
              <a:rPr lang="en-US" dirty="0"/>
              <a:t>ICM- 42688-P Synchronous Polling at 1.3KHz (DRDY INT)</a:t>
            </a:r>
          </a:p>
        </p:txBody>
      </p:sp>
      <p:pic>
        <p:nvPicPr>
          <p:cNvPr id="4" name="Espace réservé pour une image  9">
            <a:extLst>
              <a:ext uri="{FF2B5EF4-FFF2-40B4-BE49-F238E27FC236}">
                <a16:creationId xmlns:a16="http://schemas.microsoft.com/office/drawing/2014/main" id="{E4F3288B-CCE1-A435-FC33-5F04497BE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78338" y="959386"/>
            <a:ext cx="4020204" cy="3013971"/>
          </a:xfrm>
          <a:prstGeom prst="rect">
            <a:avLst/>
          </a:prstGeom>
        </p:spPr>
      </p:pic>
      <p:pic>
        <p:nvPicPr>
          <p:cNvPr id="5" name="Espace réservé pour une image  11">
            <a:extLst>
              <a:ext uri="{FF2B5EF4-FFF2-40B4-BE49-F238E27FC236}">
                <a16:creationId xmlns:a16="http://schemas.microsoft.com/office/drawing/2014/main" id="{48F03451-D92B-E4A0-7BA1-4FA122D3CB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78338" y="3805191"/>
            <a:ext cx="4020204" cy="2727703"/>
          </a:xfrm>
          <a:prstGeom prst="rect">
            <a:avLst/>
          </a:prstGeom>
        </p:spPr>
      </p:pic>
      <p:pic>
        <p:nvPicPr>
          <p:cNvPr id="6" name="Espace réservé pour une image  9">
            <a:extLst>
              <a:ext uri="{FF2B5EF4-FFF2-40B4-BE49-F238E27FC236}">
                <a16:creationId xmlns:a16="http://schemas.microsoft.com/office/drawing/2014/main" id="{84720AFB-CC7D-0A18-4FCF-C8FA692AC0E2}"/>
              </a:ext>
            </a:extLst>
          </p:cNvPr>
          <p:cNvPicPr>
            <a:picLocks noGrp="1"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017" y="959386"/>
            <a:ext cx="3953187" cy="2963728"/>
          </a:xfrm>
          <a:prstGeom prst="rect">
            <a:avLst/>
          </a:prstGeom>
        </p:spPr>
      </p:pic>
      <p:pic>
        <p:nvPicPr>
          <p:cNvPr id="7" name="Espace réservé pour une image  11">
            <a:extLst>
              <a:ext uri="{FF2B5EF4-FFF2-40B4-BE49-F238E27FC236}">
                <a16:creationId xmlns:a16="http://schemas.microsoft.com/office/drawing/2014/main" id="{1E497CFB-CE76-13F7-7121-8CF5FD5C0D47}"/>
              </a:ext>
            </a:extLst>
          </p:cNvPr>
          <p:cNvPicPr>
            <a:picLocks noGrp="1"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017" y="3805190"/>
            <a:ext cx="4020204" cy="27277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8CC414-14CA-7B69-7127-E0957BE35C25}"/>
              </a:ext>
            </a:extLst>
          </p:cNvPr>
          <p:cNvSpPr txBox="1"/>
          <p:nvPr/>
        </p:nvSpPr>
        <p:spPr>
          <a:xfrm>
            <a:off x="5173501" y="6132784"/>
            <a:ext cx="1809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Fs = 8Ksps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FCC9B6-3BD5-1DEA-982C-048A7A01EEAA}"/>
              </a:ext>
            </a:extLst>
          </p:cNvPr>
          <p:cNvSpPr txBox="1"/>
          <p:nvPr/>
        </p:nvSpPr>
        <p:spPr>
          <a:xfrm>
            <a:off x="1435544" y="6132784"/>
            <a:ext cx="1809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Fs = 4Ksps</a:t>
            </a:r>
          </a:p>
        </p:txBody>
      </p:sp>
      <p:pic>
        <p:nvPicPr>
          <p:cNvPr id="10" name="Espace réservé pour une image  9">
            <a:extLst>
              <a:ext uri="{FF2B5EF4-FFF2-40B4-BE49-F238E27FC236}">
                <a16:creationId xmlns:a16="http://schemas.microsoft.com/office/drawing/2014/main" id="{E79A06F7-9A79-D5E5-7C22-EC799BC36AD3}"/>
              </a:ext>
            </a:extLst>
          </p:cNvPr>
          <p:cNvPicPr>
            <a:picLocks noGrp="1"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46721" y="959386"/>
            <a:ext cx="4020204" cy="3013971"/>
          </a:xfrm>
          <a:prstGeom prst="rect">
            <a:avLst/>
          </a:prstGeom>
        </p:spPr>
      </p:pic>
      <p:pic>
        <p:nvPicPr>
          <p:cNvPr id="11" name="Espace réservé pour une image  11">
            <a:extLst>
              <a:ext uri="{FF2B5EF4-FFF2-40B4-BE49-F238E27FC236}">
                <a16:creationId xmlns:a16="http://schemas.microsoft.com/office/drawing/2014/main" id="{5E3446D1-7F9C-428D-9F31-ED1247A63D9B}"/>
              </a:ext>
            </a:extLst>
          </p:cNvPr>
          <p:cNvPicPr>
            <a:picLocks noGrp="1"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46721" y="3805189"/>
            <a:ext cx="4020204" cy="272770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438075-57A7-82CF-D551-AE7EC7025C02}"/>
              </a:ext>
            </a:extLst>
          </p:cNvPr>
          <p:cNvSpPr txBox="1"/>
          <p:nvPr/>
        </p:nvSpPr>
        <p:spPr>
          <a:xfrm>
            <a:off x="9681770" y="6132784"/>
            <a:ext cx="1809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Fs = 32Ksps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5C42C0C-3B3A-7B75-71C8-A7ED5712EC5C}"/>
              </a:ext>
            </a:extLst>
          </p:cNvPr>
          <p:cNvCxnSpPr/>
          <p:nvPr/>
        </p:nvCxnSpPr>
        <p:spPr bwMode="auto">
          <a:xfrm>
            <a:off x="3416531" y="1612669"/>
            <a:ext cx="0" cy="515389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FAA10B1-A0D3-9390-3F7F-C8097FAF79E9}"/>
              </a:ext>
            </a:extLst>
          </p:cNvPr>
          <p:cNvCxnSpPr/>
          <p:nvPr/>
        </p:nvCxnSpPr>
        <p:spPr bwMode="auto">
          <a:xfrm>
            <a:off x="7559040" y="2729345"/>
            <a:ext cx="0" cy="515389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B18CF17-D598-D06D-8A6B-0693E46644B5}"/>
              </a:ext>
            </a:extLst>
          </p:cNvPr>
          <p:cNvCxnSpPr/>
          <p:nvPr/>
        </p:nvCxnSpPr>
        <p:spPr bwMode="auto">
          <a:xfrm>
            <a:off x="11618422" y="1510145"/>
            <a:ext cx="0" cy="191885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88F5FF2-8C28-5A13-1284-571D23B1ADEC}"/>
              </a:ext>
            </a:extLst>
          </p:cNvPr>
          <p:cNvSpPr txBox="1"/>
          <p:nvPr/>
        </p:nvSpPr>
        <p:spPr>
          <a:xfrm>
            <a:off x="2635135" y="2277687"/>
            <a:ext cx="1205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 milli-gee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2C8C131-28EB-A9DF-2F6D-7F02F7A1CA73}"/>
              </a:ext>
            </a:extLst>
          </p:cNvPr>
          <p:cNvSpPr txBox="1"/>
          <p:nvPr/>
        </p:nvSpPr>
        <p:spPr>
          <a:xfrm>
            <a:off x="6903279" y="3186407"/>
            <a:ext cx="1205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 milli-gee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47E792-A670-6B2F-8D3D-C2E4ACDA8D82}"/>
              </a:ext>
            </a:extLst>
          </p:cNvPr>
          <p:cNvSpPr txBox="1"/>
          <p:nvPr/>
        </p:nvSpPr>
        <p:spPr>
          <a:xfrm>
            <a:off x="10993005" y="3405081"/>
            <a:ext cx="1205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 milli-gee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E05B3A9-E56F-72CE-BE9F-27DD62095353}"/>
              </a:ext>
            </a:extLst>
          </p:cNvPr>
          <p:cNvCxnSpPr/>
          <p:nvPr/>
        </p:nvCxnSpPr>
        <p:spPr bwMode="auto">
          <a:xfrm>
            <a:off x="67017" y="3805189"/>
            <a:ext cx="3953187" cy="0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D55D9A6-CABB-D7E6-1250-F912E6D9B58D}"/>
              </a:ext>
            </a:extLst>
          </p:cNvPr>
          <p:cNvCxnSpPr/>
          <p:nvPr/>
        </p:nvCxnSpPr>
        <p:spPr bwMode="auto">
          <a:xfrm flipV="1">
            <a:off x="219417" y="959386"/>
            <a:ext cx="0" cy="2998203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E118288-504B-63FE-51BF-067DDD6E033C}"/>
              </a:ext>
            </a:extLst>
          </p:cNvPr>
          <p:cNvSpPr txBox="1"/>
          <p:nvPr/>
        </p:nvSpPr>
        <p:spPr>
          <a:xfrm>
            <a:off x="3357999" y="3818730"/>
            <a:ext cx="1205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time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C60985-74AA-1FE4-C2EB-437A8974D2FC}"/>
              </a:ext>
            </a:extLst>
          </p:cNvPr>
          <p:cNvSpPr txBox="1"/>
          <p:nvPr/>
        </p:nvSpPr>
        <p:spPr>
          <a:xfrm>
            <a:off x="67017" y="624254"/>
            <a:ext cx="1205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mgee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7B85AF6-2119-0DD4-D77B-AE7C59D085B6}"/>
              </a:ext>
            </a:extLst>
          </p:cNvPr>
          <p:cNvSpPr/>
          <p:nvPr/>
        </p:nvSpPr>
        <p:spPr bwMode="auto">
          <a:xfrm>
            <a:off x="1629295" y="959387"/>
            <a:ext cx="1005837" cy="33855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  <a:tab pos="3314700" algn="l"/>
                <a:tab pos="3857625" algn="l"/>
                <a:tab pos="4572000" algn="l"/>
              </a:tabLst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D722F1-9B7D-AED8-6749-466FE6F20273}"/>
              </a:ext>
            </a:extLst>
          </p:cNvPr>
          <p:cNvSpPr txBox="1"/>
          <p:nvPr/>
        </p:nvSpPr>
        <p:spPr>
          <a:xfrm>
            <a:off x="2589656" y="673024"/>
            <a:ext cx="5276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Post 30Hz LPF + 16K-sample Moving Average LFP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68E3B75-C025-775F-8AF2-B7085FA142C3}"/>
              </a:ext>
            </a:extLst>
          </p:cNvPr>
          <p:cNvSpPr/>
          <p:nvPr/>
        </p:nvSpPr>
        <p:spPr bwMode="auto">
          <a:xfrm>
            <a:off x="1529541" y="3841707"/>
            <a:ext cx="1205344" cy="338554"/>
          </a:xfrm>
          <a:prstGeom prst="roundRect">
            <a:avLst/>
          </a:prstGeom>
          <a:noFill/>
          <a:ln>
            <a:solidFill>
              <a:srgbClr val="197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  <a:tab pos="3314700" algn="l"/>
                <a:tab pos="3857625" algn="l"/>
                <a:tab pos="4572000" algn="l"/>
              </a:tabLst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EAAE28-1ECD-53E1-4D8E-8A3202F89499}"/>
              </a:ext>
            </a:extLst>
          </p:cNvPr>
          <p:cNvSpPr txBox="1"/>
          <p:nvPr/>
        </p:nvSpPr>
        <p:spPr>
          <a:xfrm>
            <a:off x="1142528" y="4273620"/>
            <a:ext cx="22640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976FF"/>
                </a:solidFill>
              </a:rPr>
              <a:t>FFT of IMU raw data</a:t>
            </a:r>
          </a:p>
        </p:txBody>
      </p:sp>
    </p:spTree>
    <p:extLst>
      <p:ext uri="{BB962C8B-B14F-4D97-AF65-F5344CB8AC3E}">
        <p14:creationId xmlns:p14="http://schemas.microsoft.com/office/powerpoint/2010/main" val="1990800543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8FDD1-2580-4793-2A48-106D367C9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BA735A0-4C8A-3BF2-2625-508AC673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676" y="-182879"/>
            <a:ext cx="9436441" cy="800219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ICM-42688-P - Asynchronous Polling at 1.3KHz </a:t>
            </a:r>
          </a:p>
        </p:txBody>
      </p:sp>
      <p:pic>
        <p:nvPicPr>
          <p:cNvPr id="2" name="Espace réservé pour une image  9">
            <a:extLst>
              <a:ext uri="{FF2B5EF4-FFF2-40B4-BE49-F238E27FC236}">
                <a16:creationId xmlns:a16="http://schemas.microsoft.com/office/drawing/2014/main" id="{00FF0684-D67C-691D-890C-13D4DC4F72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9666" y="725216"/>
            <a:ext cx="3638364" cy="2727703"/>
          </a:xfrm>
          <a:prstGeom prst="rect">
            <a:avLst/>
          </a:prstGeom>
        </p:spPr>
      </p:pic>
      <p:pic>
        <p:nvPicPr>
          <p:cNvPr id="6" name="Espace réservé pour une image  11">
            <a:extLst>
              <a:ext uri="{FF2B5EF4-FFF2-40B4-BE49-F238E27FC236}">
                <a16:creationId xmlns:a16="http://schemas.microsoft.com/office/drawing/2014/main" id="{8972D394-89FD-95BB-B26B-73FB987269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9665" y="3664158"/>
            <a:ext cx="3638365" cy="24686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328E7D-FA8A-2AA8-FD48-BC9FEAF7D440}"/>
              </a:ext>
            </a:extLst>
          </p:cNvPr>
          <p:cNvSpPr txBox="1"/>
          <p:nvPr/>
        </p:nvSpPr>
        <p:spPr>
          <a:xfrm>
            <a:off x="5215063" y="6132784"/>
            <a:ext cx="1809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Fs = 7.956Ksps</a:t>
            </a:r>
          </a:p>
        </p:txBody>
      </p:sp>
      <p:pic>
        <p:nvPicPr>
          <p:cNvPr id="8" name="Espace réservé pour une image  9">
            <a:extLst>
              <a:ext uri="{FF2B5EF4-FFF2-40B4-BE49-F238E27FC236}">
                <a16:creationId xmlns:a16="http://schemas.microsoft.com/office/drawing/2014/main" id="{4E3028C9-CE36-1A50-19A6-8164D6DC5BD3}"/>
              </a:ext>
            </a:extLst>
          </p:cNvPr>
          <p:cNvPicPr>
            <a:picLocks noGrp="1"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247" y="725216"/>
            <a:ext cx="3638364" cy="2727703"/>
          </a:xfrm>
          <a:prstGeom prst="rect">
            <a:avLst/>
          </a:prstGeom>
        </p:spPr>
      </p:pic>
      <p:pic>
        <p:nvPicPr>
          <p:cNvPr id="9" name="Espace réservé pour une image  11">
            <a:extLst>
              <a:ext uri="{FF2B5EF4-FFF2-40B4-BE49-F238E27FC236}">
                <a16:creationId xmlns:a16="http://schemas.microsoft.com/office/drawing/2014/main" id="{446B45D8-22A4-B8D5-229B-8A60C7EA4482}"/>
              </a:ext>
            </a:extLst>
          </p:cNvPr>
          <p:cNvPicPr>
            <a:picLocks noGrp="1"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247" y="3664158"/>
            <a:ext cx="3630139" cy="246862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D84082A-B01F-4734-13A4-E42350DAFC0D}"/>
              </a:ext>
            </a:extLst>
          </p:cNvPr>
          <p:cNvSpPr txBox="1"/>
          <p:nvPr/>
        </p:nvSpPr>
        <p:spPr>
          <a:xfrm>
            <a:off x="1369043" y="6132784"/>
            <a:ext cx="1809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Fs = 3.977Ksps</a:t>
            </a:r>
          </a:p>
        </p:txBody>
      </p:sp>
      <p:pic>
        <p:nvPicPr>
          <p:cNvPr id="11" name="Espace réservé pour une image  9">
            <a:extLst>
              <a:ext uri="{FF2B5EF4-FFF2-40B4-BE49-F238E27FC236}">
                <a16:creationId xmlns:a16="http://schemas.microsoft.com/office/drawing/2014/main" id="{A3032808-5E0C-66CD-E24F-4A84AF0DC3E5}"/>
              </a:ext>
            </a:extLst>
          </p:cNvPr>
          <p:cNvPicPr>
            <a:picLocks noGrp="1"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97967" y="654558"/>
            <a:ext cx="3743692" cy="2806668"/>
          </a:xfrm>
          <a:prstGeom prst="rect">
            <a:avLst/>
          </a:prstGeom>
        </p:spPr>
      </p:pic>
      <p:pic>
        <p:nvPicPr>
          <p:cNvPr id="12" name="Espace réservé pour une image  11">
            <a:extLst>
              <a:ext uri="{FF2B5EF4-FFF2-40B4-BE49-F238E27FC236}">
                <a16:creationId xmlns:a16="http://schemas.microsoft.com/office/drawing/2014/main" id="{DC2FDD5F-0AC3-1F41-D520-C74D855AD19D}"/>
              </a:ext>
            </a:extLst>
          </p:cNvPr>
          <p:cNvPicPr>
            <a:picLocks noGrp="1"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45931" y="3664159"/>
            <a:ext cx="3638365" cy="246862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0511E85-E8C5-768A-87EC-C144CB47F5D8}"/>
              </a:ext>
            </a:extLst>
          </p:cNvPr>
          <p:cNvSpPr txBox="1"/>
          <p:nvPr/>
        </p:nvSpPr>
        <p:spPr>
          <a:xfrm>
            <a:off x="9199488" y="6132784"/>
            <a:ext cx="1809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Fs = 31.826Ksps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6C27E50-DB15-2781-9921-D2B0A63991DA}"/>
              </a:ext>
            </a:extLst>
          </p:cNvPr>
          <p:cNvCxnSpPr/>
          <p:nvPr/>
        </p:nvCxnSpPr>
        <p:spPr bwMode="auto">
          <a:xfrm>
            <a:off x="3480440" y="964276"/>
            <a:ext cx="0" cy="213101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AA8D67B-DEE5-0074-DA7C-01E20571E49A}"/>
              </a:ext>
            </a:extLst>
          </p:cNvPr>
          <p:cNvSpPr txBox="1"/>
          <p:nvPr/>
        </p:nvSpPr>
        <p:spPr>
          <a:xfrm>
            <a:off x="2171658" y="1211640"/>
            <a:ext cx="1369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19 milli-gee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9BCCCDF-752A-1761-3525-4DA02403A745}"/>
              </a:ext>
            </a:extLst>
          </p:cNvPr>
          <p:cNvCxnSpPr/>
          <p:nvPr/>
        </p:nvCxnSpPr>
        <p:spPr bwMode="auto">
          <a:xfrm>
            <a:off x="7415131" y="2036618"/>
            <a:ext cx="0" cy="97832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A25C4D1-0AFD-8F3A-1293-5123AF1BE8EC}"/>
              </a:ext>
            </a:extLst>
          </p:cNvPr>
          <p:cNvSpPr txBox="1"/>
          <p:nvPr/>
        </p:nvSpPr>
        <p:spPr>
          <a:xfrm>
            <a:off x="6242379" y="1592445"/>
            <a:ext cx="1369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13 milli-gee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367167F-0700-0774-CD2C-25DEA421F39B}"/>
              </a:ext>
            </a:extLst>
          </p:cNvPr>
          <p:cNvCxnSpPr/>
          <p:nvPr/>
        </p:nvCxnSpPr>
        <p:spPr bwMode="auto">
          <a:xfrm>
            <a:off x="11432949" y="891757"/>
            <a:ext cx="0" cy="204263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92369CB-2788-A727-7482-26B772C3840A}"/>
              </a:ext>
            </a:extLst>
          </p:cNvPr>
          <p:cNvSpPr txBox="1"/>
          <p:nvPr/>
        </p:nvSpPr>
        <p:spPr>
          <a:xfrm>
            <a:off x="10694976" y="519547"/>
            <a:ext cx="1369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 milli-gee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D545C1F-BB1D-3137-622C-C984AF790764}"/>
              </a:ext>
            </a:extLst>
          </p:cNvPr>
          <p:cNvSpPr/>
          <p:nvPr/>
        </p:nvSpPr>
        <p:spPr bwMode="auto">
          <a:xfrm>
            <a:off x="2171658" y="4557649"/>
            <a:ext cx="1153433" cy="2554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  <a:tab pos="3314700" algn="l"/>
                <a:tab pos="3857625" algn="l"/>
                <a:tab pos="4572000" algn="l"/>
              </a:tabLst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B40FFC7-8AB2-0028-67F2-525558A5DC16}"/>
              </a:ext>
            </a:extLst>
          </p:cNvPr>
          <p:cNvSpPr/>
          <p:nvPr/>
        </p:nvSpPr>
        <p:spPr bwMode="auto">
          <a:xfrm>
            <a:off x="6387937" y="4557649"/>
            <a:ext cx="1027194" cy="2554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  <a:tab pos="3314700" algn="l"/>
                <a:tab pos="3857625" algn="l"/>
                <a:tab pos="4572000" algn="l"/>
              </a:tabLst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4FA41A9-FFF0-550A-D344-80240445BFCD}"/>
              </a:ext>
            </a:extLst>
          </p:cNvPr>
          <p:cNvSpPr/>
          <p:nvPr/>
        </p:nvSpPr>
        <p:spPr bwMode="auto">
          <a:xfrm>
            <a:off x="10181379" y="4685359"/>
            <a:ext cx="1027194" cy="2554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  <a:tab pos="3314700" algn="l"/>
                <a:tab pos="3857625" algn="l"/>
                <a:tab pos="4572000" algn="l"/>
              </a:tabLst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E74C53-28F8-7CE7-57A6-088FD6DE870B}"/>
              </a:ext>
            </a:extLst>
          </p:cNvPr>
          <p:cNvSpPr txBox="1"/>
          <p:nvPr/>
        </p:nvSpPr>
        <p:spPr>
          <a:xfrm>
            <a:off x="1841377" y="4113476"/>
            <a:ext cx="864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Spurs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262E32B-DF8B-7F9E-48A0-CADFD5C2ED80}"/>
              </a:ext>
            </a:extLst>
          </p:cNvPr>
          <p:cNvSpPr txBox="1"/>
          <p:nvPr/>
        </p:nvSpPr>
        <p:spPr>
          <a:xfrm>
            <a:off x="6037010" y="4219095"/>
            <a:ext cx="864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Spurs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10B2FF-096A-EE2A-7983-497583D965D7}"/>
              </a:ext>
            </a:extLst>
          </p:cNvPr>
          <p:cNvSpPr txBox="1"/>
          <p:nvPr/>
        </p:nvSpPr>
        <p:spPr>
          <a:xfrm>
            <a:off x="9749117" y="4224389"/>
            <a:ext cx="864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Spurs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38F0185-56B2-36DB-0651-7EDFFA4FDB3E}"/>
              </a:ext>
            </a:extLst>
          </p:cNvPr>
          <p:cNvCxnSpPr>
            <a:cxnSpLocks/>
          </p:cNvCxnSpPr>
          <p:nvPr/>
        </p:nvCxnSpPr>
        <p:spPr bwMode="auto">
          <a:xfrm flipV="1">
            <a:off x="461333" y="908094"/>
            <a:ext cx="0" cy="2731125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F3D23B1-2790-4F81-4831-BA8F60FF363E}"/>
              </a:ext>
            </a:extLst>
          </p:cNvPr>
          <p:cNvSpPr txBox="1"/>
          <p:nvPr/>
        </p:nvSpPr>
        <p:spPr>
          <a:xfrm>
            <a:off x="200866" y="597901"/>
            <a:ext cx="1205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mgee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02B6B94-EB67-D3D4-EDC3-00908E95DFBD}"/>
              </a:ext>
            </a:extLst>
          </p:cNvPr>
          <p:cNvCxnSpPr/>
          <p:nvPr/>
        </p:nvCxnSpPr>
        <p:spPr bwMode="auto">
          <a:xfrm>
            <a:off x="200866" y="3434248"/>
            <a:ext cx="3953187" cy="0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2522958-90E1-A576-CB3A-B4D9F6DF35BE}"/>
              </a:ext>
            </a:extLst>
          </p:cNvPr>
          <p:cNvSpPr txBox="1"/>
          <p:nvPr/>
        </p:nvSpPr>
        <p:spPr>
          <a:xfrm>
            <a:off x="3689908" y="3077024"/>
            <a:ext cx="1205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time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BDF99AF-12A7-14A4-13A8-8FEB7C48DE3F}"/>
              </a:ext>
            </a:extLst>
          </p:cNvPr>
          <p:cNvSpPr/>
          <p:nvPr/>
        </p:nvSpPr>
        <p:spPr bwMode="auto">
          <a:xfrm>
            <a:off x="1697353" y="710600"/>
            <a:ext cx="1005837" cy="33855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  <a:tab pos="3314700" algn="l"/>
                <a:tab pos="3857625" algn="l"/>
                <a:tab pos="4572000" algn="l"/>
              </a:tabLst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6225F4C-0C10-B7EA-CE99-8DCDB83F3FE6}"/>
              </a:ext>
            </a:extLst>
          </p:cNvPr>
          <p:cNvSpPr txBox="1"/>
          <p:nvPr/>
        </p:nvSpPr>
        <p:spPr>
          <a:xfrm>
            <a:off x="2662172" y="648427"/>
            <a:ext cx="5276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Post 30Hz LPF + 16K-sample Moving Average LFP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44936AA-56EB-4A3F-BE67-76D5A1065BC3}"/>
              </a:ext>
            </a:extLst>
          </p:cNvPr>
          <p:cNvSpPr/>
          <p:nvPr/>
        </p:nvSpPr>
        <p:spPr bwMode="auto">
          <a:xfrm>
            <a:off x="1576279" y="3639219"/>
            <a:ext cx="1205344" cy="338554"/>
          </a:xfrm>
          <a:prstGeom prst="roundRect">
            <a:avLst/>
          </a:prstGeom>
          <a:noFill/>
          <a:ln>
            <a:solidFill>
              <a:srgbClr val="197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  <a:tab pos="3314700" algn="l"/>
                <a:tab pos="3857625" algn="l"/>
                <a:tab pos="4572000" algn="l"/>
              </a:tabLst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DFB295-FF89-5714-B1CE-1A3A82228BA5}"/>
              </a:ext>
            </a:extLst>
          </p:cNvPr>
          <p:cNvSpPr txBox="1"/>
          <p:nvPr/>
        </p:nvSpPr>
        <p:spPr>
          <a:xfrm>
            <a:off x="2748374" y="3537794"/>
            <a:ext cx="22640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976FF"/>
                </a:solidFill>
              </a:rPr>
              <a:t>FFT of IMU raw data</a:t>
            </a:r>
          </a:p>
        </p:txBody>
      </p:sp>
    </p:spTree>
    <p:extLst>
      <p:ext uri="{BB962C8B-B14F-4D97-AF65-F5344CB8AC3E}">
        <p14:creationId xmlns:p14="http://schemas.microsoft.com/office/powerpoint/2010/main" val="385379087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522E99-3846-C36F-19AB-623061C8CA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Espace réservé pour une image  11">
            <a:extLst>
              <a:ext uri="{FF2B5EF4-FFF2-40B4-BE49-F238E27FC236}">
                <a16:creationId xmlns:a16="http://schemas.microsoft.com/office/drawing/2014/main" id="{83414FAB-9516-DA0E-6B39-EE405B94FB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87261" y="3668544"/>
            <a:ext cx="3780190" cy="2570666"/>
          </a:xfrm>
          <a:prstGeom prst="rect">
            <a:avLst/>
          </a:prstGeom>
        </p:spPr>
      </p:pic>
      <p:pic>
        <p:nvPicPr>
          <p:cNvPr id="28" name="Espace réservé pour une image  9">
            <a:extLst>
              <a:ext uri="{FF2B5EF4-FFF2-40B4-BE49-F238E27FC236}">
                <a16:creationId xmlns:a16="http://schemas.microsoft.com/office/drawing/2014/main" id="{26CD6956-8742-4A9E-D538-8544F98685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37096" y="950874"/>
            <a:ext cx="3638364" cy="2727703"/>
          </a:xfrm>
          <a:prstGeom prst="rect">
            <a:avLst/>
          </a:prstGeom>
        </p:spPr>
      </p:pic>
      <p:pic>
        <p:nvPicPr>
          <p:cNvPr id="25" name="Espace réservé pour une image  11">
            <a:extLst>
              <a:ext uri="{FF2B5EF4-FFF2-40B4-BE49-F238E27FC236}">
                <a16:creationId xmlns:a16="http://schemas.microsoft.com/office/drawing/2014/main" id="{F903FE4C-FDA6-A4DA-CA77-31D4DAAA463F}"/>
              </a:ext>
            </a:extLst>
          </p:cNvPr>
          <p:cNvPicPr>
            <a:picLocks noGrp="1"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42146" y="3865297"/>
            <a:ext cx="3549267" cy="2413630"/>
          </a:xfrm>
          <a:prstGeom prst="rect">
            <a:avLst/>
          </a:prstGeom>
        </p:spPr>
      </p:pic>
      <p:pic>
        <p:nvPicPr>
          <p:cNvPr id="22" name="Espace réservé pour une image  9">
            <a:extLst>
              <a:ext uri="{FF2B5EF4-FFF2-40B4-BE49-F238E27FC236}">
                <a16:creationId xmlns:a16="http://schemas.microsoft.com/office/drawing/2014/main" id="{C0CA6A8D-084B-301F-E065-1C1DC2D5D42A}"/>
              </a:ext>
            </a:extLst>
          </p:cNvPr>
          <p:cNvPicPr>
            <a:picLocks noGrp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97598" y="950875"/>
            <a:ext cx="3638364" cy="272770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B5270F1-8007-87BB-089D-440BD5204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991" y="148262"/>
            <a:ext cx="9914832" cy="401178"/>
          </a:xfrm>
        </p:spPr>
        <p:txBody>
          <a:bodyPr/>
          <a:lstStyle/>
          <a:p>
            <a:r>
              <a:rPr lang="en-US" dirty="0"/>
              <a:t>ICM- 45688 Synchronous Polling at 1.3KHz (DRDY INT)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CB4C16-FDFD-7C50-F261-A7FA70A7692F}"/>
              </a:ext>
            </a:extLst>
          </p:cNvPr>
          <p:cNvSpPr txBox="1"/>
          <p:nvPr/>
        </p:nvSpPr>
        <p:spPr>
          <a:xfrm>
            <a:off x="7251682" y="6151724"/>
            <a:ext cx="1809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Fs = 8.004Ksps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3262FF-AC66-DE32-0A33-0DFEEBEFC4C6}"/>
              </a:ext>
            </a:extLst>
          </p:cNvPr>
          <p:cNvSpPr txBox="1"/>
          <p:nvPr/>
        </p:nvSpPr>
        <p:spPr>
          <a:xfrm>
            <a:off x="3513725" y="6190972"/>
            <a:ext cx="1809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Fs = 6.455Ksps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2A6798B-4E3C-A904-0518-B3FB805D5EE3}"/>
              </a:ext>
            </a:extLst>
          </p:cNvPr>
          <p:cNvCxnSpPr/>
          <p:nvPr/>
        </p:nvCxnSpPr>
        <p:spPr bwMode="auto">
          <a:xfrm>
            <a:off x="5494712" y="1371599"/>
            <a:ext cx="0" cy="515389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DD3DFA4-DCF4-881F-0F24-CDAE49D76882}"/>
              </a:ext>
            </a:extLst>
          </p:cNvPr>
          <p:cNvCxnSpPr/>
          <p:nvPr/>
        </p:nvCxnSpPr>
        <p:spPr bwMode="auto">
          <a:xfrm>
            <a:off x="9637221" y="2421771"/>
            <a:ext cx="0" cy="515389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B6F09C9-AA2D-5F58-A84C-8294D7318064}"/>
              </a:ext>
            </a:extLst>
          </p:cNvPr>
          <p:cNvSpPr txBox="1"/>
          <p:nvPr/>
        </p:nvSpPr>
        <p:spPr>
          <a:xfrm>
            <a:off x="4713316" y="2036617"/>
            <a:ext cx="1205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 milli-gee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022A51-9CD9-3CA3-1D32-CF57EBD87F72}"/>
              </a:ext>
            </a:extLst>
          </p:cNvPr>
          <p:cNvSpPr txBox="1"/>
          <p:nvPr/>
        </p:nvSpPr>
        <p:spPr>
          <a:xfrm>
            <a:off x="8981460" y="3086651"/>
            <a:ext cx="1205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 milli-gee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1D5A59C-B17F-247C-A46B-21684DE1058A}"/>
              </a:ext>
            </a:extLst>
          </p:cNvPr>
          <p:cNvCxnSpPr/>
          <p:nvPr/>
        </p:nvCxnSpPr>
        <p:spPr bwMode="auto">
          <a:xfrm>
            <a:off x="2145198" y="3771937"/>
            <a:ext cx="3953187" cy="0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1B162B-AD89-4F06-9073-5460FD754C89}"/>
              </a:ext>
            </a:extLst>
          </p:cNvPr>
          <p:cNvCxnSpPr/>
          <p:nvPr/>
        </p:nvCxnSpPr>
        <p:spPr bwMode="auto">
          <a:xfrm flipV="1">
            <a:off x="2297598" y="926134"/>
            <a:ext cx="0" cy="2998203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28F8CAC-1800-8688-B9E8-B5F2671362FD}"/>
              </a:ext>
            </a:extLst>
          </p:cNvPr>
          <p:cNvSpPr txBox="1"/>
          <p:nvPr/>
        </p:nvSpPr>
        <p:spPr>
          <a:xfrm>
            <a:off x="5436180" y="3785478"/>
            <a:ext cx="1205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time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59F4D8A-785D-D8A8-CEC9-AC2B98BE8496}"/>
              </a:ext>
            </a:extLst>
          </p:cNvPr>
          <p:cNvSpPr txBox="1"/>
          <p:nvPr/>
        </p:nvSpPr>
        <p:spPr>
          <a:xfrm>
            <a:off x="2145198" y="591002"/>
            <a:ext cx="1205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mgee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67DA605-757C-C59C-3FDD-677424E64AD6}"/>
              </a:ext>
            </a:extLst>
          </p:cNvPr>
          <p:cNvSpPr/>
          <p:nvPr/>
        </p:nvSpPr>
        <p:spPr bwMode="auto">
          <a:xfrm>
            <a:off x="3707476" y="926135"/>
            <a:ext cx="1005837" cy="33855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  <a:tab pos="3314700" algn="l"/>
                <a:tab pos="3857625" algn="l"/>
                <a:tab pos="4572000" algn="l"/>
              </a:tabLst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57CB59-3F82-D0DF-82FF-C1C44F5C4C17}"/>
              </a:ext>
            </a:extLst>
          </p:cNvPr>
          <p:cNvSpPr txBox="1"/>
          <p:nvPr/>
        </p:nvSpPr>
        <p:spPr>
          <a:xfrm>
            <a:off x="4667837" y="639772"/>
            <a:ext cx="5276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Post 30Hz LPF + 16K-sample Moving Average LFP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375A447-224F-0AC3-AA4C-CD783FD11CC3}"/>
              </a:ext>
            </a:extLst>
          </p:cNvPr>
          <p:cNvSpPr/>
          <p:nvPr/>
        </p:nvSpPr>
        <p:spPr bwMode="auto">
          <a:xfrm>
            <a:off x="3607722" y="3808455"/>
            <a:ext cx="1205344" cy="338554"/>
          </a:xfrm>
          <a:prstGeom prst="roundRect">
            <a:avLst/>
          </a:prstGeom>
          <a:noFill/>
          <a:ln>
            <a:solidFill>
              <a:srgbClr val="197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  <a:tab pos="3314700" algn="l"/>
                <a:tab pos="3857625" algn="l"/>
                <a:tab pos="4572000" algn="l"/>
              </a:tabLst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96C4B65-0A99-EBDE-6E18-A93742342366}"/>
              </a:ext>
            </a:extLst>
          </p:cNvPr>
          <p:cNvSpPr txBox="1"/>
          <p:nvPr/>
        </p:nvSpPr>
        <p:spPr>
          <a:xfrm>
            <a:off x="3220709" y="4240368"/>
            <a:ext cx="22640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976FF"/>
                </a:solidFill>
              </a:rPr>
              <a:t>FFT of IMU raw data</a:t>
            </a:r>
          </a:p>
        </p:txBody>
      </p:sp>
    </p:spTree>
    <p:extLst>
      <p:ext uri="{BB962C8B-B14F-4D97-AF65-F5344CB8AC3E}">
        <p14:creationId xmlns:p14="http://schemas.microsoft.com/office/powerpoint/2010/main" val="321508628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958C80-1073-95C4-E739-3699A543B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Espace réservé pour une image  11">
            <a:extLst>
              <a:ext uri="{FF2B5EF4-FFF2-40B4-BE49-F238E27FC236}">
                <a16:creationId xmlns:a16="http://schemas.microsoft.com/office/drawing/2014/main" id="{78382D39-FFBB-7968-88C1-5793AB8749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76600" y="3610107"/>
            <a:ext cx="3597265" cy="2446271"/>
          </a:xfrm>
          <a:prstGeom prst="rect">
            <a:avLst/>
          </a:prstGeom>
        </p:spPr>
      </p:pic>
      <p:pic>
        <p:nvPicPr>
          <p:cNvPr id="34" name="Espace réservé pour une image  9">
            <a:extLst>
              <a:ext uri="{FF2B5EF4-FFF2-40B4-BE49-F238E27FC236}">
                <a16:creationId xmlns:a16="http://schemas.microsoft.com/office/drawing/2014/main" id="{A36EC41C-44A8-B7B7-5573-07A5C6BEA7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07595" y="735169"/>
            <a:ext cx="3638364" cy="2727703"/>
          </a:xfrm>
          <a:prstGeom prst="rect">
            <a:avLst/>
          </a:prstGeom>
        </p:spPr>
      </p:pic>
      <p:pic>
        <p:nvPicPr>
          <p:cNvPr id="33" name="Espace réservé pour une image  11">
            <a:extLst>
              <a:ext uri="{FF2B5EF4-FFF2-40B4-BE49-F238E27FC236}">
                <a16:creationId xmlns:a16="http://schemas.microsoft.com/office/drawing/2014/main" id="{BD90F33B-ED8A-5A18-C1BF-05F2841B1613}"/>
              </a:ext>
            </a:extLst>
          </p:cNvPr>
          <p:cNvPicPr>
            <a:picLocks noGrp="1"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28028" y="3649843"/>
            <a:ext cx="3731250" cy="2537385"/>
          </a:xfrm>
          <a:prstGeom prst="rect">
            <a:avLst/>
          </a:prstGeom>
        </p:spPr>
      </p:pic>
      <p:pic>
        <p:nvPicPr>
          <p:cNvPr id="16" name="Espace réservé pour une image  9">
            <a:extLst>
              <a:ext uri="{FF2B5EF4-FFF2-40B4-BE49-F238E27FC236}">
                <a16:creationId xmlns:a16="http://schemas.microsoft.com/office/drawing/2014/main" id="{F4E46510-31D4-C4ED-9CDB-0AAA18AF75AB}"/>
              </a:ext>
            </a:extLst>
          </p:cNvPr>
          <p:cNvPicPr>
            <a:picLocks noGrp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59764" y="726596"/>
            <a:ext cx="3638364" cy="272770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C426D7A-4DA3-5A50-ED68-6C92C60B0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676" y="-182879"/>
            <a:ext cx="7699049" cy="800219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ICM-45688 - Asynchronous Polling at 1.3KHz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78680B-5BDE-AB36-4C10-6AF49A2F12BE}"/>
              </a:ext>
            </a:extLst>
          </p:cNvPr>
          <p:cNvSpPr txBox="1"/>
          <p:nvPr/>
        </p:nvSpPr>
        <p:spPr>
          <a:xfrm>
            <a:off x="7093738" y="6132784"/>
            <a:ext cx="1809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Fs = 8.006Ksps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510B01-5018-3993-12A7-9100865B2987}"/>
              </a:ext>
            </a:extLst>
          </p:cNvPr>
          <p:cNvSpPr txBox="1"/>
          <p:nvPr/>
        </p:nvSpPr>
        <p:spPr>
          <a:xfrm>
            <a:off x="3247718" y="6132784"/>
            <a:ext cx="1809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Fs = 6.457Ksps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F12D6B-940B-A776-5A3D-3FD446D3CE08}"/>
              </a:ext>
            </a:extLst>
          </p:cNvPr>
          <p:cNvCxnSpPr/>
          <p:nvPr/>
        </p:nvCxnSpPr>
        <p:spPr bwMode="auto">
          <a:xfrm>
            <a:off x="5359115" y="964276"/>
            <a:ext cx="0" cy="213101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922C3AD-0986-B63A-C77D-AF843D44AFB1}"/>
              </a:ext>
            </a:extLst>
          </p:cNvPr>
          <p:cNvSpPr txBox="1"/>
          <p:nvPr/>
        </p:nvSpPr>
        <p:spPr>
          <a:xfrm>
            <a:off x="4050333" y="1211640"/>
            <a:ext cx="1369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19 milli-gee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0560AD7-D34F-2A5E-E0C9-D62380A88EA2}"/>
              </a:ext>
            </a:extLst>
          </p:cNvPr>
          <p:cNvCxnSpPr/>
          <p:nvPr/>
        </p:nvCxnSpPr>
        <p:spPr bwMode="auto">
          <a:xfrm>
            <a:off x="9498549" y="1049154"/>
            <a:ext cx="0" cy="169404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6FCAC11-7642-5471-6C5B-FF4D371DF2FC}"/>
              </a:ext>
            </a:extLst>
          </p:cNvPr>
          <p:cNvSpPr txBox="1"/>
          <p:nvPr/>
        </p:nvSpPr>
        <p:spPr>
          <a:xfrm>
            <a:off x="8121054" y="1592445"/>
            <a:ext cx="1369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13 milli-gee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A89C862-2DC0-FC14-CD38-240EF2EBD62D}"/>
              </a:ext>
            </a:extLst>
          </p:cNvPr>
          <p:cNvSpPr/>
          <p:nvPr/>
        </p:nvSpPr>
        <p:spPr bwMode="auto">
          <a:xfrm>
            <a:off x="4050333" y="4557649"/>
            <a:ext cx="1153433" cy="2554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  <a:tab pos="3314700" algn="l"/>
                <a:tab pos="3857625" algn="l"/>
                <a:tab pos="4572000" algn="l"/>
              </a:tabLst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268426A-9E5A-9935-BB87-2DBF423B8F51}"/>
              </a:ext>
            </a:extLst>
          </p:cNvPr>
          <p:cNvSpPr/>
          <p:nvPr/>
        </p:nvSpPr>
        <p:spPr bwMode="auto">
          <a:xfrm>
            <a:off x="7284766" y="4557649"/>
            <a:ext cx="1825982" cy="33855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  <a:tab pos="3314700" algn="l"/>
                <a:tab pos="3857625" algn="l"/>
                <a:tab pos="4572000" algn="l"/>
              </a:tabLst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585AFA6-3960-646B-DA6B-93926DFA0179}"/>
              </a:ext>
            </a:extLst>
          </p:cNvPr>
          <p:cNvSpPr txBox="1"/>
          <p:nvPr/>
        </p:nvSpPr>
        <p:spPr>
          <a:xfrm>
            <a:off x="3720052" y="4113476"/>
            <a:ext cx="864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Spurs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DB79376-B310-A015-21B1-8F7EEF99BF3F}"/>
              </a:ext>
            </a:extLst>
          </p:cNvPr>
          <p:cNvSpPr txBox="1"/>
          <p:nvPr/>
        </p:nvSpPr>
        <p:spPr>
          <a:xfrm>
            <a:off x="7915685" y="4219095"/>
            <a:ext cx="864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Spurs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E1F315B-2BFA-D6D0-7281-AF50316B0352}"/>
              </a:ext>
            </a:extLst>
          </p:cNvPr>
          <p:cNvCxnSpPr>
            <a:cxnSpLocks/>
          </p:cNvCxnSpPr>
          <p:nvPr/>
        </p:nvCxnSpPr>
        <p:spPr bwMode="auto">
          <a:xfrm flipV="1">
            <a:off x="2340008" y="908094"/>
            <a:ext cx="0" cy="2731125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351464E-B0F2-C167-9727-9B61FB631E0C}"/>
              </a:ext>
            </a:extLst>
          </p:cNvPr>
          <p:cNvSpPr txBox="1"/>
          <p:nvPr/>
        </p:nvSpPr>
        <p:spPr>
          <a:xfrm>
            <a:off x="2079541" y="597901"/>
            <a:ext cx="1205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mgee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73B84F9-039A-21BC-1234-0A5E4C541DB7}"/>
              </a:ext>
            </a:extLst>
          </p:cNvPr>
          <p:cNvCxnSpPr/>
          <p:nvPr/>
        </p:nvCxnSpPr>
        <p:spPr bwMode="auto">
          <a:xfrm>
            <a:off x="2079541" y="3434248"/>
            <a:ext cx="3953187" cy="0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A05118-4D0D-539F-BC95-5E12FFF4EED8}"/>
              </a:ext>
            </a:extLst>
          </p:cNvPr>
          <p:cNvSpPr txBox="1"/>
          <p:nvPr/>
        </p:nvSpPr>
        <p:spPr>
          <a:xfrm>
            <a:off x="5568583" y="3077024"/>
            <a:ext cx="1205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time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0DF89C09-EB63-A5DA-6C51-7C1BA48EE0C2}"/>
              </a:ext>
            </a:extLst>
          </p:cNvPr>
          <p:cNvSpPr/>
          <p:nvPr/>
        </p:nvSpPr>
        <p:spPr bwMode="auto">
          <a:xfrm>
            <a:off x="3576028" y="710600"/>
            <a:ext cx="1005837" cy="33855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  <a:tab pos="3314700" algn="l"/>
                <a:tab pos="3857625" algn="l"/>
                <a:tab pos="4572000" algn="l"/>
              </a:tabLst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7053902-F865-F053-0349-E10E81D5BE19}"/>
              </a:ext>
            </a:extLst>
          </p:cNvPr>
          <p:cNvSpPr txBox="1"/>
          <p:nvPr/>
        </p:nvSpPr>
        <p:spPr>
          <a:xfrm>
            <a:off x="4540847" y="648427"/>
            <a:ext cx="5276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Post 30Hz LPF + 16K-sample Moving Average LFP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F39FD358-45E6-3872-37A7-CEDBAE57D60F}"/>
              </a:ext>
            </a:extLst>
          </p:cNvPr>
          <p:cNvSpPr/>
          <p:nvPr/>
        </p:nvSpPr>
        <p:spPr bwMode="auto">
          <a:xfrm>
            <a:off x="3454954" y="3639219"/>
            <a:ext cx="1205344" cy="338554"/>
          </a:xfrm>
          <a:prstGeom prst="roundRect">
            <a:avLst/>
          </a:prstGeom>
          <a:noFill/>
          <a:ln>
            <a:solidFill>
              <a:srgbClr val="197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  <a:tab pos="3314700" algn="l"/>
                <a:tab pos="3857625" algn="l"/>
                <a:tab pos="4572000" algn="l"/>
              </a:tabLst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7CAE18D-FF29-74AE-2B7E-4E614DFBDD59}"/>
              </a:ext>
            </a:extLst>
          </p:cNvPr>
          <p:cNvSpPr txBox="1"/>
          <p:nvPr/>
        </p:nvSpPr>
        <p:spPr>
          <a:xfrm>
            <a:off x="4627049" y="3537794"/>
            <a:ext cx="22640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976FF"/>
                </a:solidFill>
              </a:rPr>
              <a:t>FFT of IMU raw data</a:t>
            </a:r>
          </a:p>
        </p:txBody>
      </p:sp>
    </p:spTree>
    <p:extLst>
      <p:ext uri="{BB962C8B-B14F-4D97-AF65-F5344CB8AC3E}">
        <p14:creationId xmlns:p14="http://schemas.microsoft.com/office/powerpoint/2010/main" val="2109988235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024147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Standard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2066925" algn="l"/>
            <a:tab pos="3314700" algn="l"/>
            <a:tab pos="3857625" algn="l"/>
            <a:tab pos="4572000" algn="l"/>
          </a:tabLst>
          <a:defRPr kumimoji="0" lang="en-US" alt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2066925" algn="l"/>
            <a:tab pos="3314700" algn="l"/>
            <a:tab pos="3857625" algn="l"/>
            <a:tab pos="4572000" algn="l"/>
          </a:tabLst>
          <a:defRPr kumimoji="0" lang="en-US" alt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9AAFCB"/>
        </a:lt2>
        <a:accent1>
          <a:srgbClr val="FF6600"/>
        </a:accent1>
        <a:accent2>
          <a:srgbClr val="A21636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921330"/>
        </a:accent6>
        <a:hlink>
          <a:srgbClr val="0046AD"/>
        </a:hlink>
        <a:folHlink>
          <a:srgbClr val="45AC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_MASTER_Confidential_E_16x9" id="{2A9B7BCF-57BD-464A-B841-94F7BEA100EB}" vid="{44997275-EF87-4BEE-9EBA-D4D630759878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BEC766D03C0140B4788019FC6D994B" ma:contentTypeVersion="3" ma:contentTypeDescription="Create a new document." ma:contentTypeScope="" ma:versionID="41f7302a75122e825c817c956f259c28">
  <xsd:schema xmlns:xsd="http://www.w3.org/2001/XMLSchema" xmlns:xs="http://www.w3.org/2001/XMLSchema" xmlns:p="http://schemas.microsoft.com/office/2006/metadata/properties" xmlns:ns2="33372336-232f-4bdf-aa07-e9db66422365" targetNamespace="http://schemas.microsoft.com/office/2006/metadata/properties" ma:root="true" ma:fieldsID="782469f6f7f29d58917b0dc19aad7243" ns2:_="">
    <xsd:import namespace="33372336-232f-4bdf-aa07-e9db664223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372336-232f-4bdf-aa07-e9db664223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584C58-2E43-4CD3-AFC0-A28C186B9E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372336-232f-4bdf-aa07-e9db664223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054FF8-2274-483A-99B9-4A6C755F56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A58142-34E2-48E6-8CF4-D35BB8A9F378}">
  <ds:schemaRefs>
    <ds:schemaRef ds:uri="http://schemas.microsoft.com/office/2006/metadata/properties"/>
    <ds:schemaRef ds:uri="http://schemas.microsoft.com/office/infopath/2007/PartnerControls"/>
    <ds:schemaRef ds:uri="33372336-232f-4bdf-aa07-e9db66422365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b584a2f1-508a-45fd-998d-90a5b8cc1edb}" enabled="1" method="Privileged" siteId="{7e452255-946f-4f17-800a-a0fb6835dc6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PPT_MASTER_Confidential_E_16x9</Template>
  <TotalTime>2650</TotalTime>
  <Words>309</Words>
  <Application>Microsoft Office PowerPoint</Application>
  <PresentationFormat>Custom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Courier New</vt:lpstr>
      <vt:lpstr>Symbol</vt:lpstr>
      <vt:lpstr>Wingdings</vt:lpstr>
      <vt:lpstr>Standarddesign</vt:lpstr>
      <vt:lpstr>ICM-42688-P 32K/8K/4KHz DRDY read vs arbitrary CLK ICM-45688 8K/6.4KHz DRDY read vs arbitrary CLK</vt:lpstr>
      <vt:lpstr>Summary</vt:lpstr>
      <vt:lpstr>ICM- 42688-P Synchronous Polling at 1.3KHz (DRDY INT)</vt:lpstr>
      <vt:lpstr> ICM-42688-P - Asynchronous Polling at 1.3KHz </vt:lpstr>
      <vt:lpstr>ICM- 45688 Synchronous Polling at 1.3KHz (DRDY INT)</vt:lpstr>
      <vt:lpstr> ICM-45688 - Asynchronous Polling at 1.3KHz </vt:lpstr>
      <vt:lpstr>PowerPoint Presentation</vt:lpstr>
    </vt:vector>
  </TitlesOfParts>
  <Company>EPCOS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Title Title Title Title</dc:title>
  <dc:creator>Jason Sanchez</dc:creator>
  <cp:lastModifiedBy>Eric Ramezany</cp:lastModifiedBy>
  <cp:revision>84</cp:revision>
  <cp:lastPrinted>2017-10-06T12:51:13Z</cp:lastPrinted>
  <dcterms:created xsi:type="dcterms:W3CDTF">2018-07-30T21:38:28Z</dcterms:created>
  <dcterms:modified xsi:type="dcterms:W3CDTF">2025-08-27T16:42:50Z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0x0101009DBEC766D03C0140B4788019FC6D994B</vt:lpwstr>
  </property>
</Properties>
</file>